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handoutMasterIdLst>
    <p:handoutMasterId r:id="rId56"/>
  </p:handoutMasterIdLst>
  <p:sldIdLst>
    <p:sldId id="516" r:id="rId2"/>
    <p:sldId id="345" r:id="rId3"/>
    <p:sldId id="376" r:id="rId4"/>
    <p:sldId id="427" r:id="rId5"/>
    <p:sldId id="502" r:id="rId6"/>
    <p:sldId id="501" r:id="rId7"/>
    <p:sldId id="362" r:id="rId8"/>
    <p:sldId id="425" r:id="rId9"/>
    <p:sldId id="370" r:id="rId10"/>
    <p:sldId id="511" r:id="rId11"/>
    <p:sldId id="554" r:id="rId12"/>
    <p:sldId id="374" r:id="rId13"/>
    <p:sldId id="334" r:id="rId14"/>
    <p:sldId id="497" r:id="rId15"/>
    <p:sldId id="505" r:id="rId16"/>
    <p:sldId id="542" r:id="rId17"/>
    <p:sldId id="512" r:id="rId18"/>
    <p:sldId id="514" r:id="rId19"/>
    <p:sldId id="517" r:id="rId20"/>
    <p:sldId id="518" r:id="rId21"/>
    <p:sldId id="519" r:id="rId22"/>
    <p:sldId id="520" r:id="rId23"/>
    <p:sldId id="521" r:id="rId24"/>
    <p:sldId id="522" r:id="rId25"/>
    <p:sldId id="547" r:id="rId26"/>
    <p:sldId id="548" r:id="rId27"/>
    <p:sldId id="523" r:id="rId28"/>
    <p:sldId id="526" r:id="rId29"/>
    <p:sldId id="551" r:id="rId30"/>
    <p:sldId id="524" r:id="rId31"/>
    <p:sldId id="527" r:id="rId32"/>
    <p:sldId id="528" r:id="rId33"/>
    <p:sldId id="529" r:id="rId34"/>
    <p:sldId id="552" r:id="rId35"/>
    <p:sldId id="530" r:id="rId36"/>
    <p:sldId id="533" r:id="rId37"/>
    <p:sldId id="549" r:id="rId38"/>
    <p:sldId id="531" r:id="rId39"/>
    <p:sldId id="534" r:id="rId40"/>
    <p:sldId id="550" r:id="rId41"/>
    <p:sldId id="535" r:id="rId42"/>
    <p:sldId id="536" r:id="rId43"/>
    <p:sldId id="537" r:id="rId44"/>
    <p:sldId id="539" r:id="rId45"/>
    <p:sldId id="553" r:id="rId46"/>
    <p:sldId id="538" r:id="rId47"/>
    <p:sldId id="540" r:id="rId48"/>
    <p:sldId id="543" r:id="rId49"/>
    <p:sldId id="544" r:id="rId50"/>
    <p:sldId id="545" r:id="rId51"/>
    <p:sldId id="546" r:id="rId52"/>
    <p:sldId id="541" r:id="rId53"/>
    <p:sldId id="506" r:id="rId54"/>
  </p:sldIdLst>
  <p:sldSz cx="9144000" cy="6858000" type="screen4x3"/>
  <p:notesSz cx="6881813" cy="9296400"/>
  <p:defaultTextStyle>
    <a:defPPr>
      <a:defRPr lang="en-US"/>
    </a:defPPr>
    <a:lvl1pPr algn="l" defTabSz="457200"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FCC00"/>
    <a:srgbClr val="6600CC"/>
    <a:srgbClr val="FFFF99"/>
    <a:srgbClr val="FFFF66"/>
    <a:srgbClr val="E46C0A"/>
    <a:srgbClr val="FFFFFF"/>
    <a:srgbClr val="FF0000"/>
    <a:srgbClr val="153C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7" autoAdjust="0"/>
    <p:restoredTop sz="80668" autoAdjust="0"/>
  </p:normalViewPr>
  <p:slideViewPr>
    <p:cSldViewPr snapToObjects="1">
      <p:cViewPr>
        <p:scale>
          <a:sx n="80" d="100"/>
          <a:sy n="80" d="100"/>
        </p:scale>
        <p:origin x="-2544" y="-2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3" d="100"/>
        <a:sy n="33"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oleObject" Target="&#24037;&#20316;&#31807;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LZ83\AppData\Local\Microsoft\Windows\Temporary%20Internet%20Files\Content.Outlook\AAXODSGK\&#23398;&#21382;&#35777;&#26126;.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LZ83\AppData\Local\Microsoft\Windows\Temporary%20Internet%20Files\Content.Outlook\AAXODSGK\&#23398;&#21382;&#35777;&#26126;.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5.2367937956776245E-2"/>
          <c:w val="0.9658845719020499"/>
          <c:h val="0.87413661626699346"/>
        </c:manualLayout>
      </c:layout>
      <c:barChart>
        <c:barDir val="col"/>
        <c:grouping val="clustered"/>
        <c:varyColors val="0"/>
        <c:ser>
          <c:idx val="0"/>
          <c:order val="0"/>
          <c:invertIfNegative val="0"/>
          <c:cat>
            <c:numRef>
              <c:f>Sheet1!$E$1:$M$1</c:f>
              <c:numCache>
                <c:formatCode>General</c:formatCode>
                <c:ptCount val="9"/>
                <c:pt idx="0">
                  <c:v>2004</c:v>
                </c:pt>
                <c:pt idx="1">
                  <c:v>2005</c:v>
                </c:pt>
                <c:pt idx="2">
                  <c:v>2006</c:v>
                </c:pt>
                <c:pt idx="3">
                  <c:v>2007</c:v>
                </c:pt>
                <c:pt idx="4">
                  <c:v>2008</c:v>
                </c:pt>
                <c:pt idx="5">
                  <c:v>2009</c:v>
                </c:pt>
                <c:pt idx="6">
                  <c:v>2010</c:v>
                </c:pt>
                <c:pt idx="7">
                  <c:v>2011</c:v>
                </c:pt>
                <c:pt idx="8">
                  <c:v>2012</c:v>
                </c:pt>
              </c:numCache>
            </c:numRef>
          </c:cat>
          <c:val>
            <c:numRef>
              <c:f>Sheet1!$E$2:$M$2</c:f>
              <c:numCache>
                <c:formatCode>\$#,##0.0;\-\$#,##0.0</c:formatCode>
                <c:ptCount val="9"/>
                <c:pt idx="0">
                  <c:v>1</c:v>
                </c:pt>
                <c:pt idx="1">
                  <c:v>1.3</c:v>
                </c:pt>
                <c:pt idx="2">
                  <c:v>1.5</c:v>
                </c:pt>
                <c:pt idx="3">
                  <c:v>1.9</c:v>
                </c:pt>
                <c:pt idx="4">
                  <c:v>2.1</c:v>
                </c:pt>
                <c:pt idx="5">
                  <c:v>2.2999999999999998</c:v>
                </c:pt>
                <c:pt idx="6">
                  <c:v>2.4</c:v>
                </c:pt>
                <c:pt idx="7">
                  <c:v>2.5</c:v>
                </c:pt>
                <c:pt idx="8">
                  <c:v>2.9</c:v>
                </c:pt>
              </c:numCache>
            </c:numRef>
          </c:val>
        </c:ser>
        <c:dLbls>
          <c:showLegendKey val="0"/>
          <c:showVal val="1"/>
          <c:showCatName val="0"/>
          <c:showSerName val="0"/>
          <c:showPercent val="0"/>
          <c:showBubbleSize val="0"/>
        </c:dLbls>
        <c:gapWidth val="150"/>
        <c:overlap val="-25"/>
        <c:axId val="116352128"/>
        <c:axId val="116353664"/>
      </c:barChart>
      <c:catAx>
        <c:axId val="116352128"/>
        <c:scaling>
          <c:orientation val="minMax"/>
        </c:scaling>
        <c:delete val="0"/>
        <c:axPos val="b"/>
        <c:numFmt formatCode="General" sourceLinked="1"/>
        <c:majorTickMark val="none"/>
        <c:minorTickMark val="none"/>
        <c:tickLblPos val="nextTo"/>
        <c:crossAx val="116353664"/>
        <c:crosses val="autoZero"/>
        <c:auto val="1"/>
        <c:lblAlgn val="ctr"/>
        <c:lblOffset val="100"/>
        <c:noMultiLvlLbl val="0"/>
      </c:catAx>
      <c:valAx>
        <c:axId val="116353664"/>
        <c:scaling>
          <c:orientation val="minMax"/>
        </c:scaling>
        <c:delete val="1"/>
        <c:axPos val="l"/>
        <c:numFmt formatCode="\$#,##0.0;\-\$#,##0.0" sourceLinked="1"/>
        <c:majorTickMark val="out"/>
        <c:minorTickMark val="none"/>
        <c:tickLblPos val="nextTo"/>
        <c:crossAx val="116352128"/>
        <c:crosses val="autoZero"/>
        <c:crossBetween val="between"/>
      </c:valAx>
    </c:plotArea>
    <c:plotVisOnly val="1"/>
    <c:dispBlanksAs val="gap"/>
    <c:showDLblsOverMax val="0"/>
  </c:chart>
  <c:spPr>
    <a:ln>
      <a:no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42"/>
    </mc:Choice>
    <mc:Fallback>
      <c:style val="42"/>
    </mc:Fallback>
  </mc:AlternateContent>
  <c:chart>
    <c:title>
      <c:tx>
        <c:rich>
          <a:bodyPr/>
          <a:lstStyle/>
          <a:p>
            <a:pPr>
              <a:defRPr sz="1200"/>
            </a:pPr>
            <a:r>
              <a:rPr lang="en-US" altLang="zh-CN" sz="1200"/>
              <a:t>NESC</a:t>
            </a:r>
            <a:r>
              <a:rPr lang="zh-CN" altLang="en-US" sz="1200"/>
              <a:t>学历占比</a:t>
            </a:r>
          </a:p>
        </c:rich>
      </c:tx>
      <c:layout/>
      <c:overlay val="0"/>
    </c:title>
    <c:autoTitleDeleted val="0"/>
    <c:plotArea>
      <c:layout/>
      <c:pieChart>
        <c:varyColors val="1"/>
        <c:ser>
          <c:idx val="0"/>
          <c:order val="0"/>
          <c:tx>
            <c:strRef>
              <c:f>Sheet2!$F$1</c:f>
              <c:strCache>
                <c:ptCount val="1"/>
                <c:pt idx="0">
                  <c:v>占比</c:v>
                </c:pt>
              </c:strCache>
            </c:strRef>
          </c:tx>
          <c:dLbls>
            <c:dLbl>
              <c:idx val="2"/>
              <c:spPr/>
              <c:txPr>
                <a:bodyPr/>
                <a:lstStyle/>
                <a:p>
                  <a:pPr>
                    <a:defRPr>
                      <a:solidFill>
                        <a:schemeClr val="bg1"/>
                      </a:solidFill>
                    </a:defRPr>
                  </a:pPr>
                  <a:endParaRPr lang="zh-CN"/>
                </a:p>
              </c:txPr>
              <c:showLegendKey val="0"/>
              <c:showVal val="1"/>
              <c:showCatName val="1"/>
              <c:showSerName val="0"/>
              <c:showPercent val="0"/>
              <c:showBubbleSize val="0"/>
            </c:dLbl>
            <c:showLegendKey val="0"/>
            <c:showVal val="1"/>
            <c:showCatName val="1"/>
            <c:showSerName val="0"/>
            <c:showPercent val="0"/>
            <c:showBubbleSize val="0"/>
            <c:showLeaderLines val="1"/>
          </c:dLbls>
          <c:cat>
            <c:strRef>
              <c:f>Sheet2!$D$2:$D$5</c:f>
              <c:strCache>
                <c:ptCount val="4"/>
                <c:pt idx="0">
                  <c:v>硕士</c:v>
                </c:pt>
                <c:pt idx="1">
                  <c:v>大学本科</c:v>
                </c:pt>
                <c:pt idx="2">
                  <c:v>大学专科</c:v>
                </c:pt>
                <c:pt idx="3">
                  <c:v>其他</c:v>
                </c:pt>
              </c:strCache>
            </c:strRef>
          </c:cat>
          <c:val>
            <c:numRef>
              <c:f>Sheet2!$F$2:$F$5</c:f>
              <c:numCache>
                <c:formatCode>0.00%</c:formatCode>
                <c:ptCount val="4"/>
                <c:pt idx="0">
                  <c:v>3.2212885154061621E-2</c:v>
                </c:pt>
                <c:pt idx="1">
                  <c:v>0.72689075630252098</c:v>
                </c:pt>
                <c:pt idx="2">
                  <c:v>0.21708683473389356</c:v>
                </c:pt>
                <c:pt idx="3">
                  <c:v>2.3809523809523808E-2</c:v>
                </c:pt>
              </c:numCache>
            </c:numRef>
          </c:val>
        </c:ser>
        <c:ser>
          <c:idx val="1"/>
          <c:order val="1"/>
          <c:tx>
            <c:strRef>
              <c:f>Sheet2!$F$1</c:f>
              <c:strCache>
                <c:ptCount val="1"/>
                <c:pt idx="0">
                  <c:v>占比</c:v>
                </c:pt>
              </c:strCache>
            </c:strRef>
          </c:tx>
          <c:cat>
            <c:strRef>
              <c:f>Sheet2!$D$2:$D$5</c:f>
              <c:strCache>
                <c:ptCount val="4"/>
                <c:pt idx="0">
                  <c:v>硕士</c:v>
                </c:pt>
                <c:pt idx="1">
                  <c:v>大学本科</c:v>
                </c:pt>
                <c:pt idx="2">
                  <c:v>大学专科</c:v>
                </c:pt>
                <c:pt idx="3">
                  <c:v>其他</c:v>
                </c:pt>
              </c:strCache>
            </c:strRef>
          </c:cat>
          <c:val>
            <c:numRef>
              <c:f>Sheet2!$F$2:$F$5</c:f>
              <c:numCache>
                <c:formatCode>0.00%</c:formatCode>
                <c:ptCount val="4"/>
                <c:pt idx="0">
                  <c:v>3.2212885154061621E-2</c:v>
                </c:pt>
                <c:pt idx="1">
                  <c:v>0.72689075630252098</c:v>
                </c:pt>
                <c:pt idx="2">
                  <c:v>0.21708683473389356</c:v>
                </c:pt>
                <c:pt idx="3">
                  <c:v>2.3809523809523808E-2</c:v>
                </c:pt>
              </c:numCache>
            </c:numRef>
          </c:val>
        </c:ser>
        <c:dLbls>
          <c:showLegendKey val="0"/>
          <c:showVal val="0"/>
          <c:showCatName val="0"/>
          <c:showSerName val="0"/>
          <c:showPercent val="0"/>
          <c:showBubbleSize val="0"/>
          <c:showLeaderLines val="1"/>
        </c:dLbls>
        <c:firstSliceAng val="86"/>
      </c:pieChart>
    </c:plotArea>
    <c:legend>
      <c:legendPos val="b"/>
      <c:layout/>
      <c:overlay val="0"/>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42"/>
    </mc:Choice>
    <mc:Fallback>
      <c:style val="42"/>
    </mc:Fallback>
  </mc:AlternateContent>
  <c:chart>
    <c:title>
      <c:tx>
        <c:rich>
          <a:bodyPr/>
          <a:lstStyle/>
          <a:p>
            <a:pPr>
              <a:defRPr sz="1100"/>
            </a:pPr>
            <a:r>
              <a:rPr lang="zh-CN" altLang="en-US" sz="1100"/>
              <a:t>各年龄段占比情况</a:t>
            </a:r>
          </a:p>
        </c:rich>
      </c:tx>
      <c:layout>
        <c:manualLayout>
          <c:xMode val="edge"/>
          <c:yMode val="edge"/>
          <c:x val="0.34817869415807562"/>
          <c:y val="0"/>
        </c:manualLayout>
      </c:layout>
      <c:overlay val="0"/>
    </c:title>
    <c:autoTitleDeleted val="0"/>
    <c:plotArea>
      <c:layout/>
      <c:pieChart>
        <c:varyColors val="1"/>
        <c:ser>
          <c:idx val="0"/>
          <c:order val="0"/>
          <c:tx>
            <c:strRef>
              <c:f>Sheet2!$F$28</c:f>
              <c:strCache>
                <c:ptCount val="1"/>
                <c:pt idx="0">
                  <c:v>占比</c:v>
                </c:pt>
              </c:strCache>
            </c:strRef>
          </c:tx>
          <c:dLbls>
            <c:dLbl>
              <c:idx val="2"/>
              <c:spPr/>
              <c:txPr>
                <a:bodyPr/>
                <a:lstStyle/>
                <a:p>
                  <a:pPr>
                    <a:defRPr>
                      <a:solidFill>
                        <a:schemeClr val="bg1"/>
                      </a:solidFill>
                    </a:defRPr>
                  </a:pPr>
                  <a:endParaRPr lang="zh-CN"/>
                </a:p>
              </c:txPr>
              <c:showLegendKey val="0"/>
              <c:showVal val="1"/>
              <c:showCatName val="1"/>
              <c:showSerName val="0"/>
              <c:showPercent val="0"/>
              <c:showBubbleSize val="0"/>
            </c:dLbl>
            <c:showLegendKey val="0"/>
            <c:showVal val="1"/>
            <c:showCatName val="1"/>
            <c:showSerName val="0"/>
            <c:showPercent val="0"/>
            <c:showBubbleSize val="0"/>
            <c:showLeaderLines val="1"/>
          </c:dLbls>
          <c:cat>
            <c:strRef>
              <c:f>Sheet2!$D$29:$D$31</c:f>
              <c:strCache>
                <c:ptCount val="3"/>
                <c:pt idx="0">
                  <c:v>25岁以下</c:v>
                </c:pt>
                <c:pt idx="1">
                  <c:v>25-28岁</c:v>
                </c:pt>
                <c:pt idx="2">
                  <c:v>28岁以上</c:v>
                </c:pt>
              </c:strCache>
            </c:strRef>
          </c:cat>
          <c:val>
            <c:numRef>
              <c:f>Sheet2!$F$29:$F$31</c:f>
              <c:numCache>
                <c:formatCode>0.00%</c:formatCode>
                <c:ptCount val="3"/>
                <c:pt idx="0">
                  <c:v>0.23955431754874651</c:v>
                </c:pt>
                <c:pt idx="1">
                  <c:v>0.32590529247910865</c:v>
                </c:pt>
                <c:pt idx="2">
                  <c:v>0.43454038997214484</c:v>
                </c:pt>
              </c:numCache>
            </c:numRef>
          </c:val>
        </c:ser>
        <c:dLbls>
          <c:showLegendKey val="0"/>
          <c:showVal val="0"/>
          <c:showCatName val="0"/>
          <c:showSerName val="0"/>
          <c:showPercent val="0"/>
          <c:showBubbleSize val="0"/>
          <c:showLeaderLines val="1"/>
        </c:dLbls>
        <c:firstSliceAng val="0"/>
      </c:pieChart>
    </c:plotArea>
    <c:legend>
      <c:legendPos val="b"/>
      <c:layout/>
      <c:overlay val="0"/>
    </c:legend>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0E1086-BA55-4872-B5B6-A1CEAA960456}" type="doc">
      <dgm:prSet loTypeId="urn:microsoft.com/office/officeart/2005/8/layout/list1" loCatId="list" qsTypeId="urn:microsoft.com/office/officeart/2005/8/quickstyle/3d2" qsCatId="3D" csTypeId="urn:microsoft.com/office/officeart/2005/8/colors/colorful3" csCatId="colorful" phldr="1"/>
      <dgm:spPr/>
      <dgm:t>
        <a:bodyPr/>
        <a:lstStyle/>
        <a:p>
          <a:endParaRPr lang="zh-CN" altLang="en-US"/>
        </a:p>
      </dgm:t>
    </dgm:pt>
    <dgm:pt modelId="{575AA58D-68F3-48BB-A3B3-5FD114D7C3F7}">
      <dgm:prSet phldrT="[文本]"/>
      <dgm:spPr/>
      <dgm:t>
        <a:bodyPr/>
        <a:lstStyle/>
        <a:p>
          <a:r>
            <a:rPr lang="zh-CN" altLang="en-US" b="1" smtClean="0">
              <a:latin typeface="微软雅黑" pitchFamily="34" charset="-122"/>
              <a:ea typeface="微软雅黑" pitchFamily="34" charset="-122"/>
            </a:rPr>
            <a:t>关于我们</a:t>
          </a:r>
          <a:endParaRPr lang="zh-CN" altLang="en-US" b="1" dirty="0">
            <a:latin typeface="微软雅黑" pitchFamily="34" charset="-122"/>
            <a:ea typeface="微软雅黑" pitchFamily="34" charset="-122"/>
          </a:endParaRPr>
        </a:p>
      </dgm:t>
    </dgm:pt>
    <dgm:pt modelId="{ACEE87BF-FFDC-409E-BF07-C4906E4E6097}" type="parTrans" cxnId="{11ACCB4B-7BDF-4A7F-BDE4-0BCB129ED76B}">
      <dgm:prSet/>
      <dgm:spPr/>
      <dgm:t>
        <a:bodyPr/>
        <a:lstStyle/>
        <a:p>
          <a:endParaRPr lang="zh-CN" altLang="en-US"/>
        </a:p>
      </dgm:t>
    </dgm:pt>
    <dgm:pt modelId="{12F2CAAA-0DBC-4DA4-B1B4-8209E8D0017E}" type="sibTrans" cxnId="{11ACCB4B-7BDF-4A7F-BDE4-0BCB129ED76B}">
      <dgm:prSet/>
      <dgm:spPr/>
      <dgm:t>
        <a:bodyPr/>
        <a:lstStyle/>
        <a:p>
          <a:endParaRPr lang="zh-CN" altLang="en-US"/>
        </a:p>
      </dgm:t>
    </dgm:pt>
    <dgm:pt modelId="{9797D740-E902-4168-992F-8605473D8A9A}">
      <dgm:prSet phldrT="[文本]" custT="1"/>
      <dgm:spPr/>
      <dgm:t>
        <a:bodyPr/>
        <a:lstStyle/>
        <a:p>
          <a:r>
            <a:rPr lang="zh-CN" altLang="en-US" sz="2200" b="1" dirty="0" smtClean="0">
              <a:latin typeface="微软雅黑" pitchFamily="34" charset="-122"/>
              <a:ea typeface="微软雅黑" pitchFamily="34" charset="-122"/>
            </a:rPr>
            <a:t>我们的技术优势</a:t>
          </a:r>
          <a:endParaRPr lang="zh-CN" altLang="en-US" sz="2200" b="1" dirty="0">
            <a:latin typeface="微软雅黑" pitchFamily="34" charset="-122"/>
            <a:ea typeface="微软雅黑" pitchFamily="34" charset="-122"/>
          </a:endParaRPr>
        </a:p>
      </dgm:t>
    </dgm:pt>
    <dgm:pt modelId="{623E5553-D23C-43EE-8B43-FDCB31FDC9F1}" type="parTrans" cxnId="{F8D92C23-CDDD-4759-AEA2-066030597754}">
      <dgm:prSet/>
      <dgm:spPr/>
      <dgm:t>
        <a:bodyPr/>
        <a:lstStyle/>
        <a:p>
          <a:endParaRPr lang="zh-CN" altLang="en-US"/>
        </a:p>
      </dgm:t>
    </dgm:pt>
    <dgm:pt modelId="{98FD8C7D-09AF-4BE7-87E4-4133ECF6D59E}" type="sibTrans" cxnId="{F8D92C23-CDDD-4759-AEA2-066030597754}">
      <dgm:prSet/>
      <dgm:spPr/>
      <dgm:t>
        <a:bodyPr/>
        <a:lstStyle/>
        <a:p>
          <a:endParaRPr lang="zh-CN" altLang="en-US"/>
        </a:p>
      </dgm:t>
    </dgm:pt>
    <dgm:pt modelId="{675B9E7D-EB57-44D2-8E3A-197ACE7BB1F2}">
      <dgm:prSet/>
      <dgm:spPr/>
      <dgm:t>
        <a:bodyPr/>
        <a:lstStyle/>
        <a:p>
          <a:r>
            <a:rPr lang="en-US" altLang="zh-CN" b="1" smtClean="0">
              <a:latin typeface="+mn-lt"/>
            </a:rPr>
            <a:t>Q&amp;A</a:t>
          </a:r>
          <a:endParaRPr lang="en-US" b="1" dirty="0">
            <a:latin typeface="+mn-lt"/>
          </a:endParaRPr>
        </a:p>
      </dgm:t>
    </dgm:pt>
    <dgm:pt modelId="{AC31ECD0-2DD1-4DEA-84CD-376BEE209696}" type="parTrans" cxnId="{89C1684A-7FF1-486F-882A-44E389DBD462}">
      <dgm:prSet/>
      <dgm:spPr/>
      <dgm:t>
        <a:bodyPr/>
        <a:lstStyle/>
        <a:p>
          <a:endParaRPr lang="en-US"/>
        </a:p>
      </dgm:t>
    </dgm:pt>
    <dgm:pt modelId="{ACAB8F0A-6627-4FE2-8C00-22D9EEBABBB9}" type="sibTrans" cxnId="{89C1684A-7FF1-486F-882A-44E389DBD462}">
      <dgm:prSet/>
      <dgm:spPr/>
      <dgm:t>
        <a:bodyPr/>
        <a:lstStyle/>
        <a:p>
          <a:endParaRPr lang="en-US"/>
        </a:p>
      </dgm:t>
    </dgm:pt>
    <dgm:pt modelId="{0BA9AFE2-2525-459B-BA85-BD39EA3CAD8D}">
      <dgm:prSet custT="1"/>
      <dgm:spPr/>
      <dgm:t>
        <a:bodyPr/>
        <a:lstStyle/>
        <a:p>
          <a:r>
            <a:rPr lang="zh-CN" altLang="en-US" sz="2200" b="1" dirty="0" smtClean="0">
              <a:latin typeface="微软雅黑" pitchFamily="34" charset="-122"/>
              <a:ea typeface="微软雅黑" pitchFamily="34" charset="-122"/>
            </a:rPr>
            <a:t>校园招募流程及岗位</a:t>
          </a:r>
          <a:endParaRPr lang="zh-CN" altLang="en-US" sz="2200" b="1" dirty="0">
            <a:latin typeface="微软雅黑" pitchFamily="34" charset="-122"/>
            <a:ea typeface="微软雅黑" pitchFamily="34" charset="-122"/>
          </a:endParaRPr>
        </a:p>
      </dgm:t>
    </dgm:pt>
    <dgm:pt modelId="{24D53576-3755-4A99-87CD-EEB55F55F745}" type="parTrans" cxnId="{E7D0FEFB-7D8B-4330-AE26-BB54858D6B8A}">
      <dgm:prSet/>
      <dgm:spPr/>
      <dgm:t>
        <a:bodyPr/>
        <a:lstStyle/>
        <a:p>
          <a:endParaRPr lang="zh-CN" altLang="en-US"/>
        </a:p>
      </dgm:t>
    </dgm:pt>
    <dgm:pt modelId="{B271CF3C-95E3-4FFF-95D5-D2BD6E5E5364}" type="sibTrans" cxnId="{E7D0FEFB-7D8B-4330-AE26-BB54858D6B8A}">
      <dgm:prSet/>
      <dgm:spPr/>
      <dgm:t>
        <a:bodyPr/>
        <a:lstStyle/>
        <a:p>
          <a:endParaRPr lang="zh-CN" altLang="en-US"/>
        </a:p>
      </dgm:t>
    </dgm:pt>
    <dgm:pt modelId="{A48E4EC1-1A01-4E91-B9AD-C7F56A7CAA19}" type="pres">
      <dgm:prSet presAssocID="{190E1086-BA55-4872-B5B6-A1CEAA960456}" presName="linear" presStyleCnt="0">
        <dgm:presLayoutVars>
          <dgm:dir/>
          <dgm:animLvl val="lvl"/>
          <dgm:resizeHandles val="exact"/>
        </dgm:presLayoutVars>
      </dgm:prSet>
      <dgm:spPr/>
      <dgm:t>
        <a:bodyPr/>
        <a:lstStyle/>
        <a:p>
          <a:endParaRPr lang="zh-CN" altLang="en-US"/>
        </a:p>
      </dgm:t>
    </dgm:pt>
    <dgm:pt modelId="{7C3B0D67-E1BF-4DB7-90F1-B0FABC06041F}" type="pres">
      <dgm:prSet presAssocID="{575AA58D-68F3-48BB-A3B3-5FD114D7C3F7}" presName="parentLin" presStyleCnt="0"/>
      <dgm:spPr/>
      <dgm:t>
        <a:bodyPr/>
        <a:lstStyle/>
        <a:p>
          <a:endParaRPr lang="zh-CN" altLang="en-US"/>
        </a:p>
      </dgm:t>
    </dgm:pt>
    <dgm:pt modelId="{2DA1D0EF-C4C2-44E9-B793-5DF7E489BB1A}" type="pres">
      <dgm:prSet presAssocID="{575AA58D-68F3-48BB-A3B3-5FD114D7C3F7}" presName="parentLeftMargin" presStyleLbl="node1" presStyleIdx="0" presStyleCnt="4"/>
      <dgm:spPr/>
      <dgm:t>
        <a:bodyPr/>
        <a:lstStyle/>
        <a:p>
          <a:endParaRPr lang="zh-CN" altLang="en-US"/>
        </a:p>
      </dgm:t>
    </dgm:pt>
    <dgm:pt modelId="{2CA7D899-8CAA-44EE-95AE-7052ED655CC4}" type="pres">
      <dgm:prSet presAssocID="{575AA58D-68F3-48BB-A3B3-5FD114D7C3F7}" presName="parentText" presStyleLbl="node1" presStyleIdx="0" presStyleCnt="4">
        <dgm:presLayoutVars>
          <dgm:chMax val="0"/>
          <dgm:bulletEnabled val="1"/>
        </dgm:presLayoutVars>
      </dgm:prSet>
      <dgm:spPr/>
      <dgm:t>
        <a:bodyPr/>
        <a:lstStyle/>
        <a:p>
          <a:endParaRPr lang="zh-CN" altLang="en-US"/>
        </a:p>
      </dgm:t>
    </dgm:pt>
    <dgm:pt modelId="{1FB659E0-5F87-4C0E-8ED3-C56F26155707}" type="pres">
      <dgm:prSet presAssocID="{575AA58D-68F3-48BB-A3B3-5FD114D7C3F7}" presName="negativeSpace" presStyleCnt="0"/>
      <dgm:spPr/>
      <dgm:t>
        <a:bodyPr/>
        <a:lstStyle/>
        <a:p>
          <a:endParaRPr lang="zh-CN" altLang="en-US"/>
        </a:p>
      </dgm:t>
    </dgm:pt>
    <dgm:pt modelId="{D4905246-5867-4F3B-8F8B-FF4E514A264E}" type="pres">
      <dgm:prSet presAssocID="{575AA58D-68F3-48BB-A3B3-5FD114D7C3F7}" presName="childText" presStyleLbl="conFgAcc1" presStyleIdx="0" presStyleCnt="4">
        <dgm:presLayoutVars>
          <dgm:bulletEnabled val="1"/>
        </dgm:presLayoutVars>
      </dgm:prSet>
      <dgm:spPr/>
      <dgm:t>
        <a:bodyPr/>
        <a:lstStyle/>
        <a:p>
          <a:endParaRPr lang="zh-CN" altLang="en-US"/>
        </a:p>
      </dgm:t>
    </dgm:pt>
    <dgm:pt modelId="{5ABE82AD-56DE-4C7F-8229-6448E3167446}" type="pres">
      <dgm:prSet presAssocID="{12F2CAAA-0DBC-4DA4-B1B4-8209E8D0017E}" presName="spaceBetweenRectangles" presStyleCnt="0"/>
      <dgm:spPr/>
      <dgm:t>
        <a:bodyPr/>
        <a:lstStyle/>
        <a:p>
          <a:endParaRPr lang="zh-CN" altLang="en-US"/>
        </a:p>
      </dgm:t>
    </dgm:pt>
    <dgm:pt modelId="{4F4EE2BD-CBFC-4162-AD66-8B9C90082880}" type="pres">
      <dgm:prSet presAssocID="{0BA9AFE2-2525-459B-BA85-BD39EA3CAD8D}" presName="parentLin" presStyleCnt="0"/>
      <dgm:spPr/>
    </dgm:pt>
    <dgm:pt modelId="{216FEEA2-4142-4A5A-AED4-BE0C86F0C26F}" type="pres">
      <dgm:prSet presAssocID="{0BA9AFE2-2525-459B-BA85-BD39EA3CAD8D}" presName="parentLeftMargin" presStyleLbl="node1" presStyleIdx="0" presStyleCnt="4"/>
      <dgm:spPr/>
      <dgm:t>
        <a:bodyPr/>
        <a:lstStyle/>
        <a:p>
          <a:endParaRPr lang="zh-CN" altLang="en-US"/>
        </a:p>
      </dgm:t>
    </dgm:pt>
    <dgm:pt modelId="{6521E083-9A64-477C-A602-3B1C2B48BF01}" type="pres">
      <dgm:prSet presAssocID="{0BA9AFE2-2525-459B-BA85-BD39EA3CAD8D}" presName="parentText" presStyleLbl="node1" presStyleIdx="1" presStyleCnt="4" custScaleX="98735">
        <dgm:presLayoutVars>
          <dgm:chMax val="0"/>
          <dgm:bulletEnabled val="1"/>
        </dgm:presLayoutVars>
      </dgm:prSet>
      <dgm:spPr/>
      <dgm:t>
        <a:bodyPr/>
        <a:lstStyle/>
        <a:p>
          <a:endParaRPr lang="zh-CN" altLang="en-US"/>
        </a:p>
      </dgm:t>
    </dgm:pt>
    <dgm:pt modelId="{64BEB680-7AF1-4924-B975-5C1FF66EBC7A}" type="pres">
      <dgm:prSet presAssocID="{0BA9AFE2-2525-459B-BA85-BD39EA3CAD8D}" presName="negativeSpace" presStyleCnt="0"/>
      <dgm:spPr/>
    </dgm:pt>
    <dgm:pt modelId="{68614D1F-51A1-45DF-AC9B-4C17BE6FD824}" type="pres">
      <dgm:prSet presAssocID="{0BA9AFE2-2525-459B-BA85-BD39EA3CAD8D}" presName="childText" presStyleLbl="conFgAcc1" presStyleIdx="1" presStyleCnt="4">
        <dgm:presLayoutVars>
          <dgm:bulletEnabled val="1"/>
        </dgm:presLayoutVars>
      </dgm:prSet>
      <dgm:spPr/>
    </dgm:pt>
    <dgm:pt modelId="{75DF2FC6-0D72-4341-B602-EACBEC8DE9A2}" type="pres">
      <dgm:prSet presAssocID="{B271CF3C-95E3-4FFF-95D5-D2BD6E5E5364}" presName="spaceBetweenRectangles" presStyleCnt="0"/>
      <dgm:spPr/>
    </dgm:pt>
    <dgm:pt modelId="{6CD32C3A-941E-4EDD-AF55-31547ED26BE7}" type="pres">
      <dgm:prSet presAssocID="{9797D740-E902-4168-992F-8605473D8A9A}" presName="parentLin" presStyleCnt="0"/>
      <dgm:spPr/>
      <dgm:t>
        <a:bodyPr/>
        <a:lstStyle/>
        <a:p>
          <a:endParaRPr lang="zh-CN" altLang="en-US"/>
        </a:p>
      </dgm:t>
    </dgm:pt>
    <dgm:pt modelId="{7F8FF939-B8FE-40FB-9CCC-F96FD2B3A4D0}" type="pres">
      <dgm:prSet presAssocID="{9797D740-E902-4168-992F-8605473D8A9A}" presName="parentLeftMargin" presStyleLbl="node1" presStyleIdx="1" presStyleCnt="4"/>
      <dgm:spPr/>
      <dgm:t>
        <a:bodyPr/>
        <a:lstStyle/>
        <a:p>
          <a:endParaRPr lang="zh-CN" altLang="en-US"/>
        </a:p>
      </dgm:t>
    </dgm:pt>
    <dgm:pt modelId="{AA68E270-A130-4CEF-88E1-06C61393ECB6}" type="pres">
      <dgm:prSet presAssocID="{9797D740-E902-4168-992F-8605473D8A9A}" presName="parentText" presStyleLbl="node1" presStyleIdx="2" presStyleCnt="4" custLinFactNeighborX="2255" custLinFactNeighborY="-9241">
        <dgm:presLayoutVars>
          <dgm:chMax val="0"/>
          <dgm:bulletEnabled val="1"/>
        </dgm:presLayoutVars>
      </dgm:prSet>
      <dgm:spPr/>
      <dgm:t>
        <a:bodyPr/>
        <a:lstStyle/>
        <a:p>
          <a:endParaRPr lang="zh-CN" altLang="en-US"/>
        </a:p>
      </dgm:t>
    </dgm:pt>
    <dgm:pt modelId="{C93A0742-316D-474C-A4A2-78D8E5BEDF2D}" type="pres">
      <dgm:prSet presAssocID="{9797D740-E902-4168-992F-8605473D8A9A}" presName="negativeSpace" presStyleCnt="0"/>
      <dgm:spPr/>
      <dgm:t>
        <a:bodyPr/>
        <a:lstStyle/>
        <a:p>
          <a:endParaRPr lang="zh-CN" altLang="en-US"/>
        </a:p>
      </dgm:t>
    </dgm:pt>
    <dgm:pt modelId="{1B6B5461-F1F0-418E-A938-2DF5BE7DF672}" type="pres">
      <dgm:prSet presAssocID="{9797D740-E902-4168-992F-8605473D8A9A}" presName="childText" presStyleLbl="conFgAcc1" presStyleIdx="2" presStyleCnt="4">
        <dgm:presLayoutVars>
          <dgm:bulletEnabled val="1"/>
        </dgm:presLayoutVars>
      </dgm:prSet>
      <dgm:spPr/>
      <dgm:t>
        <a:bodyPr/>
        <a:lstStyle/>
        <a:p>
          <a:endParaRPr lang="zh-CN" altLang="en-US"/>
        </a:p>
      </dgm:t>
    </dgm:pt>
    <dgm:pt modelId="{F965F553-1000-45B2-9DA8-889FD087E01C}" type="pres">
      <dgm:prSet presAssocID="{98FD8C7D-09AF-4BE7-87E4-4133ECF6D59E}" presName="spaceBetweenRectangles" presStyleCnt="0"/>
      <dgm:spPr/>
      <dgm:t>
        <a:bodyPr/>
        <a:lstStyle/>
        <a:p>
          <a:endParaRPr lang="zh-CN" altLang="en-US"/>
        </a:p>
      </dgm:t>
    </dgm:pt>
    <dgm:pt modelId="{D98F56F1-CED1-4F3F-B675-D700ADABE3C2}" type="pres">
      <dgm:prSet presAssocID="{675B9E7D-EB57-44D2-8E3A-197ACE7BB1F2}" presName="parentLin" presStyleCnt="0"/>
      <dgm:spPr/>
      <dgm:t>
        <a:bodyPr/>
        <a:lstStyle/>
        <a:p>
          <a:endParaRPr lang="zh-CN" altLang="en-US"/>
        </a:p>
      </dgm:t>
    </dgm:pt>
    <dgm:pt modelId="{16D8275D-DADC-4BCD-ADA2-5499303879F6}" type="pres">
      <dgm:prSet presAssocID="{675B9E7D-EB57-44D2-8E3A-197ACE7BB1F2}" presName="parentLeftMargin" presStyleLbl="node1" presStyleIdx="2" presStyleCnt="4"/>
      <dgm:spPr/>
      <dgm:t>
        <a:bodyPr/>
        <a:lstStyle/>
        <a:p>
          <a:endParaRPr lang="en-US"/>
        </a:p>
      </dgm:t>
    </dgm:pt>
    <dgm:pt modelId="{BAF898F7-FFE7-4930-A2C0-D9E3BBA3CA09}" type="pres">
      <dgm:prSet presAssocID="{675B9E7D-EB57-44D2-8E3A-197ACE7BB1F2}" presName="parentText" presStyleLbl="node1" presStyleIdx="3" presStyleCnt="4">
        <dgm:presLayoutVars>
          <dgm:chMax val="0"/>
          <dgm:bulletEnabled val="1"/>
        </dgm:presLayoutVars>
      </dgm:prSet>
      <dgm:spPr/>
      <dgm:t>
        <a:bodyPr/>
        <a:lstStyle/>
        <a:p>
          <a:endParaRPr lang="en-US"/>
        </a:p>
      </dgm:t>
    </dgm:pt>
    <dgm:pt modelId="{E96F1F80-7A2D-4A23-A179-D21A85A3B759}" type="pres">
      <dgm:prSet presAssocID="{675B9E7D-EB57-44D2-8E3A-197ACE7BB1F2}" presName="negativeSpace" presStyleCnt="0"/>
      <dgm:spPr/>
      <dgm:t>
        <a:bodyPr/>
        <a:lstStyle/>
        <a:p>
          <a:endParaRPr lang="zh-CN" altLang="en-US"/>
        </a:p>
      </dgm:t>
    </dgm:pt>
    <dgm:pt modelId="{D2F350DC-BAD4-49FC-AFB7-90CEC5712F2B}" type="pres">
      <dgm:prSet presAssocID="{675B9E7D-EB57-44D2-8E3A-197ACE7BB1F2}" presName="childText" presStyleLbl="conFgAcc1" presStyleIdx="3" presStyleCnt="4">
        <dgm:presLayoutVars>
          <dgm:bulletEnabled val="1"/>
        </dgm:presLayoutVars>
      </dgm:prSet>
      <dgm:spPr/>
      <dgm:t>
        <a:bodyPr/>
        <a:lstStyle/>
        <a:p>
          <a:endParaRPr lang="zh-CN" altLang="en-US"/>
        </a:p>
      </dgm:t>
    </dgm:pt>
  </dgm:ptLst>
  <dgm:cxnLst>
    <dgm:cxn modelId="{ECB49E62-6219-40FD-AE3C-9047772D4BFA}" type="presOf" srcId="{0BA9AFE2-2525-459B-BA85-BD39EA3CAD8D}" destId="{216FEEA2-4142-4A5A-AED4-BE0C86F0C26F}" srcOrd="0" destOrd="0" presId="urn:microsoft.com/office/officeart/2005/8/layout/list1"/>
    <dgm:cxn modelId="{C3424A9D-D22D-46FB-A0B7-715BBD79C5C4}" type="presOf" srcId="{675B9E7D-EB57-44D2-8E3A-197ACE7BB1F2}" destId="{BAF898F7-FFE7-4930-A2C0-D9E3BBA3CA09}" srcOrd="1" destOrd="0" presId="urn:microsoft.com/office/officeart/2005/8/layout/list1"/>
    <dgm:cxn modelId="{E7D0FEFB-7D8B-4330-AE26-BB54858D6B8A}" srcId="{190E1086-BA55-4872-B5B6-A1CEAA960456}" destId="{0BA9AFE2-2525-459B-BA85-BD39EA3CAD8D}" srcOrd="1" destOrd="0" parTransId="{24D53576-3755-4A99-87CD-EEB55F55F745}" sibTransId="{B271CF3C-95E3-4FFF-95D5-D2BD6E5E5364}"/>
    <dgm:cxn modelId="{55009418-97E6-455E-A2DA-0DF272C3F51E}" type="presOf" srcId="{675B9E7D-EB57-44D2-8E3A-197ACE7BB1F2}" destId="{16D8275D-DADC-4BCD-ADA2-5499303879F6}" srcOrd="0" destOrd="0" presId="urn:microsoft.com/office/officeart/2005/8/layout/list1"/>
    <dgm:cxn modelId="{0E8A0C9C-011C-447E-AA39-DA5187FA5D1D}" type="presOf" srcId="{575AA58D-68F3-48BB-A3B3-5FD114D7C3F7}" destId="{2CA7D899-8CAA-44EE-95AE-7052ED655CC4}" srcOrd="1" destOrd="0" presId="urn:microsoft.com/office/officeart/2005/8/layout/list1"/>
    <dgm:cxn modelId="{89C1684A-7FF1-486F-882A-44E389DBD462}" srcId="{190E1086-BA55-4872-B5B6-A1CEAA960456}" destId="{675B9E7D-EB57-44D2-8E3A-197ACE7BB1F2}" srcOrd="3" destOrd="0" parTransId="{AC31ECD0-2DD1-4DEA-84CD-376BEE209696}" sibTransId="{ACAB8F0A-6627-4FE2-8C00-22D9EEBABBB9}"/>
    <dgm:cxn modelId="{26E2026C-61E1-4D2D-950F-957FB3D316E2}" type="presOf" srcId="{575AA58D-68F3-48BB-A3B3-5FD114D7C3F7}" destId="{2DA1D0EF-C4C2-44E9-B793-5DF7E489BB1A}" srcOrd="0" destOrd="0" presId="urn:microsoft.com/office/officeart/2005/8/layout/list1"/>
    <dgm:cxn modelId="{F4C93A7A-011D-4C1D-BEAA-2C8A710A5226}" type="presOf" srcId="{9797D740-E902-4168-992F-8605473D8A9A}" destId="{7F8FF939-B8FE-40FB-9CCC-F96FD2B3A4D0}" srcOrd="0" destOrd="0" presId="urn:microsoft.com/office/officeart/2005/8/layout/list1"/>
    <dgm:cxn modelId="{F8D92C23-CDDD-4759-AEA2-066030597754}" srcId="{190E1086-BA55-4872-B5B6-A1CEAA960456}" destId="{9797D740-E902-4168-992F-8605473D8A9A}" srcOrd="2" destOrd="0" parTransId="{623E5553-D23C-43EE-8B43-FDCB31FDC9F1}" sibTransId="{98FD8C7D-09AF-4BE7-87E4-4133ECF6D59E}"/>
    <dgm:cxn modelId="{45B2C6E7-FCBA-4C1D-9A7F-AE65A0DA3D24}" type="presOf" srcId="{190E1086-BA55-4872-B5B6-A1CEAA960456}" destId="{A48E4EC1-1A01-4E91-B9AD-C7F56A7CAA19}" srcOrd="0" destOrd="0" presId="urn:microsoft.com/office/officeart/2005/8/layout/list1"/>
    <dgm:cxn modelId="{9E3394AE-489A-43FB-8F65-6B4BA5D98F3A}" type="presOf" srcId="{0BA9AFE2-2525-459B-BA85-BD39EA3CAD8D}" destId="{6521E083-9A64-477C-A602-3B1C2B48BF01}" srcOrd="1" destOrd="0" presId="urn:microsoft.com/office/officeart/2005/8/layout/list1"/>
    <dgm:cxn modelId="{82D48EA4-7796-4FAF-AEB6-46275222A68C}" type="presOf" srcId="{9797D740-E902-4168-992F-8605473D8A9A}" destId="{AA68E270-A130-4CEF-88E1-06C61393ECB6}" srcOrd="1" destOrd="0" presId="urn:microsoft.com/office/officeart/2005/8/layout/list1"/>
    <dgm:cxn modelId="{11ACCB4B-7BDF-4A7F-BDE4-0BCB129ED76B}" srcId="{190E1086-BA55-4872-B5B6-A1CEAA960456}" destId="{575AA58D-68F3-48BB-A3B3-5FD114D7C3F7}" srcOrd="0" destOrd="0" parTransId="{ACEE87BF-FFDC-409E-BF07-C4906E4E6097}" sibTransId="{12F2CAAA-0DBC-4DA4-B1B4-8209E8D0017E}"/>
    <dgm:cxn modelId="{DEA9EF2C-B1BF-4DD4-B1F7-C91B203F8FCE}" type="presParOf" srcId="{A48E4EC1-1A01-4E91-B9AD-C7F56A7CAA19}" destId="{7C3B0D67-E1BF-4DB7-90F1-B0FABC06041F}" srcOrd="0" destOrd="0" presId="urn:microsoft.com/office/officeart/2005/8/layout/list1"/>
    <dgm:cxn modelId="{27F0AAF5-4549-4206-BC60-4D7F475F6D4B}" type="presParOf" srcId="{7C3B0D67-E1BF-4DB7-90F1-B0FABC06041F}" destId="{2DA1D0EF-C4C2-44E9-B793-5DF7E489BB1A}" srcOrd="0" destOrd="0" presId="urn:microsoft.com/office/officeart/2005/8/layout/list1"/>
    <dgm:cxn modelId="{9AD4E6E1-8EA7-4D48-B372-2109A2A9FFF0}" type="presParOf" srcId="{7C3B0D67-E1BF-4DB7-90F1-B0FABC06041F}" destId="{2CA7D899-8CAA-44EE-95AE-7052ED655CC4}" srcOrd="1" destOrd="0" presId="urn:microsoft.com/office/officeart/2005/8/layout/list1"/>
    <dgm:cxn modelId="{9BF0DABA-D5A3-469C-B850-A9EAFDD19245}" type="presParOf" srcId="{A48E4EC1-1A01-4E91-B9AD-C7F56A7CAA19}" destId="{1FB659E0-5F87-4C0E-8ED3-C56F26155707}" srcOrd="1" destOrd="0" presId="urn:microsoft.com/office/officeart/2005/8/layout/list1"/>
    <dgm:cxn modelId="{48EB9498-75BD-4E84-B2BC-E05F9C7FB532}" type="presParOf" srcId="{A48E4EC1-1A01-4E91-B9AD-C7F56A7CAA19}" destId="{D4905246-5867-4F3B-8F8B-FF4E514A264E}" srcOrd="2" destOrd="0" presId="urn:microsoft.com/office/officeart/2005/8/layout/list1"/>
    <dgm:cxn modelId="{84B1982C-ABC0-48AF-A1C8-1F8E17469CF4}" type="presParOf" srcId="{A48E4EC1-1A01-4E91-B9AD-C7F56A7CAA19}" destId="{5ABE82AD-56DE-4C7F-8229-6448E3167446}" srcOrd="3" destOrd="0" presId="urn:microsoft.com/office/officeart/2005/8/layout/list1"/>
    <dgm:cxn modelId="{D93A341A-7290-41D4-8F5C-2CF3CDB75407}" type="presParOf" srcId="{A48E4EC1-1A01-4E91-B9AD-C7F56A7CAA19}" destId="{4F4EE2BD-CBFC-4162-AD66-8B9C90082880}" srcOrd="4" destOrd="0" presId="urn:microsoft.com/office/officeart/2005/8/layout/list1"/>
    <dgm:cxn modelId="{831D5439-C7A1-497C-AF49-2F4E6372E86C}" type="presParOf" srcId="{4F4EE2BD-CBFC-4162-AD66-8B9C90082880}" destId="{216FEEA2-4142-4A5A-AED4-BE0C86F0C26F}" srcOrd="0" destOrd="0" presId="urn:microsoft.com/office/officeart/2005/8/layout/list1"/>
    <dgm:cxn modelId="{22AE6203-505C-461B-92C4-8185897EF489}" type="presParOf" srcId="{4F4EE2BD-CBFC-4162-AD66-8B9C90082880}" destId="{6521E083-9A64-477C-A602-3B1C2B48BF01}" srcOrd="1" destOrd="0" presId="urn:microsoft.com/office/officeart/2005/8/layout/list1"/>
    <dgm:cxn modelId="{3FBA3F4E-2BD6-42C8-99E7-E9140412529B}" type="presParOf" srcId="{A48E4EC1-1A01-4E91-B9AD-C7F56A7CAA19}" destId="{64BEB680-7AF1-4924-B975-5C1FF66EBC7A}" srcOrd="5" destOrd="0" presId="urn:microsoft.com/office/officeart/2005/8/layout/list1"/>
    <dgm:cxn modelId="{AC43BB36-445A-48CB-9FA7-B479477417E9}" type="presParOf" srcId="{A48E4EC1-1A01-4E91-B9AD-C7F56A7CAA19}" destId="{68614D1F-51A1-45DF-AC9B-4C17BE6FD824}" srcOrd="6" destOrd="0" presId="urn:microsoft.com/office/officeart/2005/8/layout/list1"/>
    <dgm:cxn modelId="{C3B69CB9-A9A3-4B49-ABA4-4DB6F49C4C3F}" type="presParOf" srcId="{A48E4EC1-1A01-4E91-B9AD-C7F56A7CAA19}" destId="{75DF2FC6-0D72-4341-B602-EACBEC8DE9A2}" srcOrd="7" destOrd="0" presId="urn:microsoft.com/office/officeart/2005/8/layout/list1"/>
    <dgm:cxn modelId="{8FCF0F83-76E9-4699-929A-D4D30FFAF076}" type="presParOf" srcId="{A48E4EC1-1A01-4E91-B9AD-C7F56A7CAA19}" destId="{6CD32C3A-941E-4EDD-AF55-31547ED26BE7}" srcOrd="8" destOrd="0" presId="urn:microsoft.com/office/officeart/2005/8/layout/list1"/>
    <dgm:cxn modelId="{9F0BB411-57D5-49C4-A270-FDFAA119354B}" type="presParOf" srcId="{6CD32C3A-941E-4EDD-AF55-31547ED26BE7}" destId="{7F8FF939-B8FE-40FB-9CCC-F96FD2B3A4D0}" srcOrd="0" destOrd="0" presId="urn:microsoft.com/office/officeart/2005/8/layout/list1"/>
    <dgm:cxn modelId="{595DA981-E6E5-43D2-9387-1B891EBC8C7B}" type="presParOf" srcId="{6CD32C3A-941E-4EDD-AF55-31547ED26BE7}" destId="{AA68E270-A130-4CEF-88E1-06C61393ECB6}" srcOrd="1" destOrd="0" presId="urn:microsoft.com/office/officeart/2005/8/layout/list1"/>
    <dgm:cxn modelId="{199B7BA0-74DD-4686-83D7-25978744336D}" type="presParOf" srcId="{A48E4EC1-1A01-4E91-B9AD-C7F56A7CAA19}" destId="{C93A0742-316D-474C-A4A2-78D8E5BEDF2D}" srcOrd="9" destOrd="0" presId="urn:microsoft.com/office/officeart/2005/8/layout/list1"/>
    <dgm:cxn modelId="{ACAD70D6-52AC-4E44-AAE0-5C0BDB93ABC4}" type="presParOf" srcId="{A48E4EC1-1A01-4E91-B9AD-C7F56A7CAA19}" destId="{1B6B5461-F1F0-418E-A938-2DF5BE7DF672}" srcOrd="10" destOrd="0" presId="urn:microsoft.com/office/officeart/2005/8/layout/list1"/>
    <dgm:cxn modelId="{34DBC898-F6AD-48F3-97AD-D5D7985A84CF}" type="presParOf" srcId="{A48E4EC1-1A01-4E91-B9AD-C7F56A7CAA19}" destId="{F965F553-1000-45B2-9DA8-889FD087E01C}" srcOrd="11" destOrd="0" presId="urn:microsoft.com/office/officeart/2005/8/layout/list1"/>
    <dgm:cxn modelId="{0661EBDF-04B5-4628-B8B1-265B169317DE}" type="presParOf" srcId="{A48E4EC1-1A01-4E91-B9AD-C7F56A7CAA19}" destId="{D98F56F1-CED1-4F3F-B675-D700ADABE3C2}" srcOrd="12" destOrd="0" presId="urn:microsoft.com/office/officeart/2005/8/layout/list1"/>
    <dgm:cxn modelId="{1CBE2D7C-8660-42BA-A621-3D69F5E8420A}" type="presParOf" srcId="{D98F56F1-CED1-4F3F-B675-D700ADABE3C2}" destId="{16D8275D-DADC-4BCD-ADA2-5499303879F6}" srcOrd="0" destOrd="0" presId="urn:microsoft.com/office/officeart/2005/8/layout/list1"/>
    <dgm:cxn modelId="{3202036C-1588-4B02-AA7E-773A242FBB8F}" type="presParOf" srcId="{D98F56F1-CED1-4F3F-B675-D700ADABE3C2}" destId="{BAF898F7-FFE7-4930-A2C0-D9E3BBA3CA09}" srcOrd="1" destOrd="0" presId="urn:microsoft.com/office/officeart/2005/8/layout/list1"/>
    <dgm:cxn modelId="{C65A930E-A472-448E-ADDB-9DC0BABA3399}" type="presParOf" srcId="{A48E4EC1-1A01-4E91-B9AD-C7F56A7CAA19}" destId="{E96F1F80-7A2D-4A23-A179-D21A85A3B759}" srcOrd="13" destOrd="0" presId="urn:microsoft.com/office/officeart/2005/8/layout/list1"/>
    <dgm:cxn modelId="{DE4D18F1-D2F0-4C0C-9D96-9D4C1FB003B1}" type="presParOf" srcId="{A48E4EC1-1A01-4E91-B9AD-C7F56A7CAA19}" destId="{D2F350DC-BAD4-49FC-AFB7-90CEC5712F2B}"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C699E8-CE6F-43FC-ABD3-35D322F7002A}" type="doc">
      <dgm:prSet loTypeId="urn:microsoft.com/office/officeart/2005/8/layout/radial5" loCatId="cycle" qsTypeId="urn:microsoft.com/office/officeart/2005/8/quickstyle/3d1" qsCatId="3D" csTypeId="urn:microsoft.com/office/officeart/2005/8/colors/colorful1" csCatId="colorful" phldr="1"/>
      <dgm:spPr/>
      <dgm:t>
        <a:bodyPr/>
        <a:lstStyle/>
        <a:p>
          <a:endParaRPr lang="zh-CN" altLang="en-US"/>
        </a:p>
      </dgm:t>
    </dgm:pt>
    <dgm:pt modelId="{61506DE5-719D-4A73-A768-A9AC5ACDE131}">
      <dgm:prSet phldrT="[文本]" custT="1"/>
      <dgm:spPr/>
      <dgm:t>
        <a:bodyPr/>
        <a:lstStyle/>
        <a:p>
          <a:r>
            <a:rPr lang="zh-CN" altLang="en-US" sz="2000" dirty="0" smtClean="0">
              <a:latin typeface="微软雅黑" pitchFamily="34" charset="-122"/>
              <a:ea typeface="微软雅黑" pitchFamily="34" charset="-122"/>
            </a:rPr>
            <a:t>培训氛围</a:t>
          </a:r>
          <a:endParaRPr lang="zh-CN" altLang="en-US" sz="2000" dirty="0">
            <a:latin typeface="微软雅黑" pitchFamily="34" charset="-122"/>
            <a:ea typeface="微软雅黑" pitchFamily="34" charset="-122"/>
          </a:endParaRPr>
        </a:p>
      </dgm:t>
    </dgm:pt>
    <dgm:pt modelId="{35067FFD-87D0-4F46-938E-97AA8C6B9A00}" type="parTrans" cxnId="{A500A5D1-F01C-4407-9B30-5BB9F7E4673D}">
      <dgm:prSet/>
      <dgm:spPr/>
      <dgm:t>
        <a:bodyPr/>
        <a:lstStyle/>
        <a:p>
          <a:endParaRPr lang="zh-CN" altLang="en-US" sz="1400">
            <a:latin typeface="微软雅黑" pitchFamily="34" charset="-122"/>
            <a:ea typeface="微软雅黑" pitchFamily="34" charset="-122"/>
          </a:endParaRPr>
        </a:p>
      </dgm:t>
    </dgm:pt>
    <dgm:pt modelId="{FCF96751-9C0D-4C25-AC2F-8D16AA534CF0}" type="sibTrans" cxnId="{A500A5D1-F01C-4407-9B30-5BB9F7E4673D}">
      <dgm:prSet/>
      <dgm:spPr/>
      <dgm:t>
        <a:bodyPr/>
        <a:lstStyle/>
        <a:p>
          <a:endParaRPr lang="zh-CN" altLang="en-US" sz="1400">
            <a:latin typeface="微软雅黑" pitchFamily="34" charset="-122"/>
            <a:ea typeface="微软雅黑" pitchFamily="34" charset="-122"/>
          </a:endParaRPr>
        </a:p>
      </dgm:t>
    </dgm:pt>
    <dgm:pt modelId="{1CABF746-0CC6-42DB-90E8-B40EAB6A02E9}">
      <dgm:prSet phldrT="[文本]" custT="1"/>
      <dgm:spPr/>
      <dgm:t>
        <a:bodyPr/>
        <a:lstStyle/>
        <a:p>
          <a:r>
            <a:rPr lang="zh-CN" altLang="en-US" sz="1400" dirty="0" smtClean="0">
              <a:latin typeface="微软雅黑" pitchFamily="34" charset="-122"/>
              <a:ea typeface="微软雅黑" pitchFamily="34" charset="-122"/>
            </a:rPr>
            <a:t>内部技术分享</a:t>
          </a:r>
          <a:endParaRPr lang="zh-CN" altLang="en-US" sz="1400" dirty="0">
            <a:latin typeface="微软雅黑" pitchFamily="34" charset="-122"/>
            <a:ea typeface="微软雅黑" pitchFamily="34" charset="-122"/>
          </a:endParaRPr>
        </a:p>
      </dgm:t>
    </dgm:pt>
    <dgm:pt modelId="{8B71E5E4-E234-416A-9E40-6BF7FA3D9A55}" type="parTrans" cxnId="{5945136F-5B21-4CE1-A999-7ECC54B32EDE}">
      <dgm:prSet custT="1"/>
      <dgm:spPr/>
      <dgm:t>
        <a:bodyPr/>
        <a:lstStyle/>
        <a:p>
          <a:endParaRPr lang="zh-CN" altLang="en-US" sz="1200">
            <a:latin typeface="微软雅黑" pitchFamily="34" charset="-122"/>
            <a:ea typeface="微软雅黑" pitchFamily="34" charset="-122"/>
          </a:endParaRPr>
        </a:p>
      </dgm:t>
    </dgm:pt>
    <dgm:pt modelId="{6EDDA408-D8AD-41EF-B460-AA0CF2EFE99C}" type="sibTrans" cxnId="{5945136F-5B21-4CE1-A999-7ECC54B32EDE}">
      <dgm:prSet/>
      <dgm:spPr/>
      <dgm:t>
        <a:bodyPr/>
        <a:lstStyle/>
        <a:p>
          <a:endParaRPr lang="zh-CN" altLang="en-US" sz="1400">
            <a:latin typeface="微软雅黑" pitchFamily="34" charset="-122"/>
            <a:ea typeface="微软雅黑" pitchFamily="34" charset="-122"/>
          </a:endParaRPr>
        </a:p>
      </dgm:t>
    </dgm:pt>
    <dgm:pt modelId="{801C6018-8ABD-4172-8FE0-B60F72B79CE7}">
      <dgm:prSet phldrT="[文本]" custT="1"/>
      <dgm:spPr/>
      <dgm:t>
        <a:bodyPr/>
        <a:lstStyle/>
        <a:p>
          <a:r>
            <a:rPr lang="zh-CN" altLang="en-US" sz="1400" dirty="0" smtClean="0">
              <a:latin typeface="微软雅黑" pitchFamily="34" charset="-122"/>
              <a:ea typeface="微软雅黑" pitchFamily="34" charset="-122"/>
            </a:rPr>
            <a:t>外部技术大会</a:t>
          </a:r>
          <a:endParaRPr lang="zh-CN" altLang="en-US" sz="1400" dirty="0">
            <a:latin typeface="微软雅黑" pitchFamily="34" charset="-122"/>
            <a:ea typeface="微软雅黑" pitchFamily="34" charset="-122"/>
          </a:endParaRPr>
        </a:p>
      </dgm:t>
    </dgm:pt>
    <dgm:pt modelId="{D6FB3C9E-75F1-4DFF-A140-09CE9F80A0D0}" type="parTrans" cxnId="{6E12E730-669C-4C32-A3A1-C12788DD899A}">
      <dgm:prSet custT="1"/>
      <dgm:spPr/>
      <dgm:t>
        <a:bodyPr/>
        <a:lstStyle/>
        <a:p>
          <a:endParaRPr lang="zh-CN" altLang="en-US" sz="1200">
            <a:latin typeface="微软雅黑" pitchFamily="34" charset="-122"/>
            <a:ea typeface="微软雅黑" pitchFamily="34" charset="-122"/>
          </a:endParaRPr>
        </a:p>
      </dgm:t>
    </dgm:pt>
    <dgm:pt modelId="{8676F9C6-7D04-47F9-8632-2B9851065E45}" type="sibTrans" cxnId="{6E12E730-669C-4C32-A3A1-C12788DD899A}">
      <dgm:prSet/>
      <dgm:spPr/>
      <dgm:t>
        <a:bodyPr/>
        <a:lstStyle/>
        <a:p>
          <a:endParaRPr lang="zh-CN" altLang="en-US" sz="1400">
            <a:latin typeface="微软雅黑" pitchFamily="34" charset="-122"/>
            <a:ea typeface="微软雅黑" pitchFamily="34" charset="-122"/>
          </a:endParaRPr>
        </a:p>
      </dgm:t>
    </dgm:pt>
    <dgm:pt modelId="{6C273E25-C99A-49F5-8838-8CC6553E6A31}">
      <dgm:prSet phldrT="[文本]" custT="1"/>
      <dgm:spPr/>
      <dgm:t>
        <a:bodyPr/>
        <a:lstStyle/>
        <a:p>
          <a:r>
            <a:rPr lang="zh-CN" altLang="en-US" sz="1400" dirty="0" smtClean="0">
              <a:latin typeface="微软雅黑" pitchFamily="34" charset="-122"/>
              <a:ea typeface="微软雅黑" pitchFamily="34" charset="-122"/>
            </a:rPr>
            <a:t>导师制度</a:t>
          </a:r>
          <a:endParaRPr lang="zh-CN" altLang="en-US" sz="1400" dirty="0">
            <a:latin typeface="微软雅黑" pitchFamily="34" charset="-122"/>
            <a:ea typeface="微软雅黑" pitchFamily="34" charset="-122"/>
          </a:endParaRPr>
        </a:p>
      </dgm:t>
    </dgm:pt>
    <dgm:pt modelId="{558FADE6-5397-4AEA-AF3D-FB8204F57427}" type="parTrans" cxnId="{622C4232-E936-4F34-8B82-7601CCB1A0D8}">
      <dgm:prSet custT="1"/>
      <dgm:spPr/>
      <dgm:t>
        <a:bodyPr/>
        <a:lstStyle/>
        <a:p>
          <a:endParaRPr lang="zh-CN" altLang="en-US" sz="1200">
            <a:latin typeface="微软雅黑" pitchFamily="34" charset="-122"/>
            <a:ea typeface="微软雅黑" pitchFamily="34" charset="-122"/>
          </a:endParaRPr>
        </a:p>
      </dgm:t>
    </dgm:pt>
    <dgm:pt modelId="{2FC193BA-2EC3-4E3C-914E-76AB0917C610}" type="sibTrans" cxnId="{622C4232-E936-4F34-8B82-7601CCB1A0D8}">
      <dgm:prSet/>
      <dgm:spPr/>
      <dgm:t>
        <a:bodyPr/>
        <a:lstStyle/>
        <a:p>
          <a:endParaRPr lang="zh-CN" altLang="en-US" sz="1400">
            <a:latin typeface="微软雅黑" pitchFamily="34" charset="-122"/>
            <a:ea typeface="微软雅黑" pitchFamily="34" charset="-122"/>
          </a:endParaRPr>
        </a:p>
      </dgm:t>
    </dgm:pt>
    <dgm:pt modelId="{DA3FF5E2-B1BE-4619-A813-2CAA49B74E3D}">
      <dgm:prSet phldrT="[文本]" custT="1"/>
      <dgm:spPr/>
      <dgm:t>
        <a:bodyPr/>
        <a:lstStyle/>
        <a:p>
          <a:r>
            <a:rPr lang="zh-CN" altLang="en-US" sz="1400" dirty="0" smtClean="0">
              <a:latin typeface="微软雅黑" pitchFamily="34" charset="-122"/>
              <a:ea typeface="微软雅黑" pitchFamily="34" charset="-122"/>
            </a:rPr>
            <a:t>短期赴美培训</a:t>
          </a:r>
          <a:endParaRPr lang="zh-CN" altLang="en-US" sz="1400" dirty="0">
            <a:latin typeface="微软雅黑" pitchFamily="34" charset="-122"/>
            <a:ea typeface="微软雅黑" pitchFamily="34" charset="-122"/>
          </a:endParaRPr>
        </a:p>
      </dgm:t>
    </dgm:pt>
    <dgm:pt modelId="{210915BC-1A38-48B1-9B95-C0E9DD9DF0FD}" type="parTrans" cxnId="{F09BCECF-20BC-4AB7-B2E8-4521C7F7F1EA}">
      <dgm:prSet custT="1"/>
      <dgm:spPr/>
      <dgm:t>
        <a:bodyPr/>
        <a:lstStyle/>
        <a:p>
          <a:endParaRPr lang="zh-CN" altLang="en-US" sz="1200">
            <a:latin typeface="微软雅黑" pitchFamily="34" charset="-122"/>
            <a:ea typeface="微软雅黑" pitchFamily="34" charset="-122"/>
          </a:endParaRPr>
        </a:p>
      </dgm:t>
    </dgm:pt>
    <dgm:pt modelId="{9E501DA0-1CAC-40A1-B33B-7C9B16CEBD53}" type="sibTrans" cxnId="{F09BCECF-20BC-4AB7-B2E8-4521C7F7F1EA}">
      <dgm:prSet/>
      <dgm:spPr/>
      <dgm:t>
        <a:bodyPr/>
        <a:lstStyle/>
        <a:p>
          <a:endParaRPr lang="zh-CN" altLang="en-US" sz="1400">
            <a:latin typeface="微软雅黑" pitchFamily="34" charset="-122"/>
            <a:ea typeface="微软雅黑" pitchFamily="34" charset="-122"/>
          </a:endParaRPr>
        </a:p>
      </dgm:t>
    </dgm:pt>
    <dgm:pt modelId="{6557DECA-48F3-47C5-9004-172DDA929AE6}">
      <dgm:prSet phldrT="[文本]" custT="1"/>
      <dgm:spPr/>
      <dgm:t>
        <a:bodyPr/>
        <a:lstStyle/>
        <a:p>
          <a:r>
            <a:rPr lang="zh-CN" altLang="en-US" sz="1400" dirty="0" smtClean="0">
              <a:latin typeface="微软雅黑" pitchFamily="34" charset="-122"/>
              <a:ea typeface="微软雅黑" pitchFamily="34" charset="-122"/>
            </a:rPr>
            <a:t>跨部门专业分享</a:t>
          </a:r>
          <a:endParaRPr lang="zh-CN" altLang="en-US" sz="1400" dirty="0">
            <a:latin typeface="微软雅黑" pitchFamily="34" charset="-122"/>
            <a:ea typeface="微软雅黑" pitchFamily="34" charset="-122"/>
          </a:endParaRPr>
        </a:p>
      </dgm:t>
    </dgm:pt>
    <dgm:pt modelId="{1377A598-0CD1-402F-BD7B-A5F6155103F7}" type="parTrans" cxnId="{80AB3C9F-3970-4CE1-8CF5-4780021AD35D}">
      <dgm:prSet custT="1"/>
      <dgm:spPr/>
      <dgm:t>
        <a:bodyPr/>
        <a:lstStyle/>
        <a:p>
          <a:endParaRPr lang="zh-CN" altLang="en-US" sz="1200">
            <a:latin typeface="微软雅黑" pitchFamily="34" charset="-122"/>
            <a:ea typeface="微软雅黑" pitchFamily="34" charset="-122"/>
          </a:endParaRPr>
        </a:p>
      </dgm:t>
    </dgm:pt>
    <dgm:pt modelId="{945986C4-352D-4784-9FE6-5377359A3D88}" type="sibTrans" cxnId="{80AB3C9F-3970-4CE1-8CF5-4780021AD35D}">
      <dgm:prSet/>
      <dgm:spPr/>
      <dgm:t>
        <a:bodyPr/>
        <a:lstStyle/>
        <a:p>
          <a:endParaRPr lang="zh-CN" altLang="en-US" sz="1400">
            <a:latin typeface="微软雅黑" pitchFamily="34" charset="-122"/>
            <a:ea typeface="微软雅黑" pitchFamily="34" charset="-122"/>
          </a:endParaRPr>
        </a:p>
      </dgm:t>
    </dgm:pt>
    <dgm:pt modelId="{916C4DBE-0AE1-4CAD-A6F2-5BE70ADE1EBB}" type="pres">
      <dgm:prSet presAssocID="{7BC699E8-CE6F-43FC-ABD3-35D322F7002A}" presName="Name0" presStyleCnt="0">
        <dgm:presLayoutVars>
          <dgm:chMax val="1"/>
          <dgm:dir/>
          <dgm:animLvl val="ctr"/>
          <dgm:resizeHandles val="exact"/>
        </dgm:presLayoutVars>
      </dgm:prSet>
      <dgm:spPr/>
      <dgm:t>
        <a:bodyPr/>
        <a:lstStyle/>
        <a:p>
          <a:endParaRPr lang="zh-CN" altLang="en-US"/>
        </a:p>
      </dgm:t>
    </dgm:pt>
    <dgm:pt modelId="{89683C52-4720-43ED-A5B4-E6CC8C9AFFBA}" type="pres">
      <dgm:prSet presAssocID="{61506DE5-719D-4A73-A768-A9AC5ACDE131}" presName="centerShape" presStyleLbl="node0" presStyleIdx="0" presStyleCnt="1"/>
      <dgm:spPr/>
      <dgm:t>
        <a:bodyPr/>
        <a:lstStyle/>
        <a:p>
          <a:endParaRPr lang="zh-CN" altLang="en-US"/>
        </a:p>
      </dgm:t>
    </dgm:pt>
    <dgm:pt modelId="{07E759AD-1826-46FA-BDD3-1EF305B0ACF5}" type="pres">
      <dgm:prSet presAssocID="{8B71E5E4-E234-416A-9E40-6BF7FA3D9A55}" presName="parTrans" presStyleLbl="sibTrans2D1" presStyleIdx="0" presStyleCnt="5"/>
      <dgm:spPr/>
      <dgm:t>
        <a:bodyPr/>
        <a:lstStyle/>
        <a:p>
          <a:endParaRPr lang="zh-CN" altLang="en-US"/>
        </a:p>
      </dgm:t>
    </dgm:pt>
    <dgm:pt modelId="{8E2515BC-613A-4315-8D3E-70B1042BC768}" type="pres">
      <dgm:prSet presAssocID="{8B71E5E4-E234-416A-9E40-6BF7FA3D9A55}" presName="connectorText" presStyleLbl="sibTrans2D1" presStyleIdx="0" presStyleCnt="5"/>
      <dgm:spPr/>
      <dgm:t>
        <a:bodyPr/>
        <a:lstStyle/>
        <a:p>
          <a:endParaRPr lang="zh-CN" altLang="en-US"/>
        </a:p>
      </dgm:t>
    </dgm:pt>
    <dgm:pt modelId="{A22C8AB8-8DB2-464B-B052-56A754AF45D3}" type="pres">
      <dgm:prSet presAssocID="{1CABF746-0CC6-42DB-90E8-B40EAB6A02E9}" presName="node" presStyleLbl="node1" presStyleIdx="0" presStyleCnt="5">
        <dgm:presLayoutVars>
          <dgm:bulletEnabled val="1"/>
        </dgm:presLayoutVars>
      </dgm:prSet>
      <dgm:spPr/>
      <dgm:t>
        <a:bodyPr/>
        <a:lstStyle/>
        <a:p>
          <a:endParaRPr lang="zh-CN" altLang="en-US"/>
        </a:p>
      </dgm:t>
    </dgm:pt>
    <dgm:pt modelId="{B929F736-BED0-4EE2-B1C7-E0CEFA5676DE}" type="pres">
      <dgm:prSet presAssocID="{D6FB3C9E-75F1-4DFF-A140-09CE9F80A0D0}" presName="parTrans" presStyleLbl="sibTrans2D1" presStyleIdx="1" presStyleCnt="5"/>
      <dgm:spPr/>
      <dgm:t>
        <a:bodyPr/>
        <a:lstStyle/>
        <a:p>
          <a:endParaRPr lang="zh-CN" altLang="en-US"/>
        </a:p>
      </dgm:t>
    </dgm:pt>
    <dgm:pt modelId="{DFFADBA0-23BF-4A24-A9F1-B4C8C30F1731}" type="pres">
      <dgm:prSet presAssocID="{D6FB3C9E-75F1-4DFF-A140-09CE9F80A0D0}" presName="connectorText" presStyleLbl="sibTrans2D1" presStyleIdx="1" presStyleCnt="5"/>
      <dgm:spPr/>
      <dgm:t>
        <a:bodyPr/>
        <a:lstStyle/>
        <a:p>
          <a:endParaRPr lang="zh-CN" altLang="en-US"/>
        </a:p>
      </dgm:t>
    </dgm:pt>
    <dgm:pt modelId="{1C809151-12FA-4BAE-97BF-EDE3A367E88C}" type="pres">
      <dgm:prSet presAssocID="{801C6018-8ABD-4172-8FE0-B60F72B79CE7}" presName="node" presStyleLbl="node1" presStyleIdx="1" presStyleCnt="5">
        <dgm:presLayoutVars>
          <dgm:bulletEnabled val="1"/>
        </dgm:presLayoutVars>
      </dgm:prSet>
      <dgm:spPr/>
      <dgm:t>
        <a:bodyPr/>
        <a:lstStyle/>
        <a:p>
          <a:endParaRPr lang="zh-CN" altLang="en-US"/>
        </a:p>
      </dgm:t>
    </dgm:pt>
    <dgm:pt modelId="{3C3ED038-F2A0-47E9-A584-AB8B8EBA6751}" type="pres">
      <dgm:prSet presAssocID="{558FADE6-5397-4AEA-AF3D-FB8204F57427}" presName="parTrans" presStyleLbl="sibTrans2D1" presStyleIdx="2" presStyleCnt="5"/>
      <dgm:spPr/>
      <dgm:t>
        <a:bodyPr/>
        <a:lstStyle/>
        <a:p>
          <a:endParaRPr lang="zh-CN" altLang="en-US"/>
        </a:p>
      </dgm:t>
    </dgm:pt>
    <dgm:pt modelId="{A60FBD0A-3831-43FB-9D3F-6C0D74165339}" type="pres">
      <dgm:prSet presAssocID="{558FADE6-5397-4AEA-AF3D-FB8204F57427}" presName="connectorText" presStyleLbl="sibTrans2D1" presStyleIdx="2" presStyleCnt="5"/>
      <dgm:spPr/>
      <dgm:t>
        <a:bodyPr/>
        <a:lstStyle/>
        <a:p>
          <a:endParaRPr lang="zh-CN" altLang="en-US"/>
        </a:p>
      </dgm:t>
    </dgm:pt>
    <dgm:pt modelId="{38817D74-6E5B-42B7-B6B1-3DF9CDA24A1E}" type="pres">
      <dgm:prSet presAssocID="{6C273E25-C99A-49F5-8838-8CC6553E6A31}" presName="node" presStyleLbl="node1" presStyleIdx="2" presStyleCnt="5">
        <dgm:presLayoutVars>
          <dgm:bulletEnabled val="1"/>
        </dgm:presLayoutVars>
      </dgm:prSet>
      <dgm:spPr/>
      <dgm:t>
        <a:bodyPr/>
        <a:lstStyle/>
        <a:p>
          <a:endParaRPr lang="zh-CN" altLang="en-US"/>
        </a:p>
      </dgm:t>
    </dgm:pt>
    <dgm:pt modelId="{79C62F6C-8CA9-4FBE-97F8-5B40CDFFE66C}" type="pres">
      <dgm:prSet presAssocID="{210915BC-1A38-48B1-9B95-C0E9DD9DF0FD}" presName="parTrans" presStyleLbl="sibTrans2D1" presStyleIdx="3" presStyleCnt="5"/>
      <dgm:spPr/>
      <dgm:t>
        <a:bodyPr/>
        <a:lstStyle/>
        <a:p>
          <a:endParaRPr lang="zh-CN" altLang="en-US"/>
        </a:p>
      </dgm:t>
    </dgm:pt>
    <dgm:pt modelId="{884F0C6F-8F10-4B90-A634-FE24C3696362}" type="pres">
      <dgm:prSet presAssocID="{210915BC-1A38-48B1-9B95-C0E9DD9DF0FD}" presName="connectorText" presStyleLbl="sibTrans2D1" presStyleIdx="3" presStyleCnt="5"/>
      <dgm:spPr/>
      <dgm:t>
        <a:bodyPr/>
        <a:lstStyle/>
        <a:p>
          <a:endParaRPr lang="zh-CN" altLang="en-US"/>
        </a:p>
      </dgm:t>
    </dgm:pt>
    <dgm:pt modelId="{3182B1D8-D9BF-4F6B-A13D-B71C40752E39}" type="pres">
      <dgm:prSet presAssocID="{DA3FF5E2-B1BE-4619-A813-2CAA49B74E3D}" presName="node" presStyleLbl="node1" presStyleIdx="3" presStyleCnt="5">
        <dgm:presLayoutVars>
          <dgm:bulletEnabled val="1"/>
        </dgm:presLayoutVars>
      </dgm:prSet>
      <dgm:spPr/>
      <dgm:t>
        <a:bodyPr/>
        <a:lstStyle/>
        <a:p>
          <a:endParaRPr lang="zh-CN" altLang="en-US"/>
        </a:p>
      </dgm:t>
    </dgm:pt>
    <dgm:pt modelId="{7F166A36-8946-4BF7-8CEC-B85194F0F46D}" type="pres">
      <dgm:prSet presAssocID="{1377A598-0CD1-402F-BD7B-A5F6155103F7}" presName="parTrans" presStyleLbl="sibTrans2D1" presStyleIdx="4" presStyleCnt="5"/>
      <dgm:spPr/>
      <dgm:t>
        <a:bodyPr/>
        <a:lstStyle/>
        <a:p>
          <a:endParaRPr lang="zh-CN" altLang="en-US"/>
        </a:p>
      </dgm:t>
    </dgm:pt>
    <dgm:pt modelId="{239A6481-89EC-4EF3-B93A-5981302C557F}" type="pres">
      <dgm:prSet presAssocID="{1377A598-0CD1-402F-BD7B-A5F6155103F7}" presName="connectorText" presStyleLbl="sibTrans2D1" presStyleIdx="4" presStyleCnt="5"/>
      <dgm:spPr/>
      <dgm:t>
        <a:bodyPr/>
        <a:lstStyle/>
        <a:p>
          <a:endParaRPr lang="zh-CN" altLang="en-US"/>
        </a:p>
      </dgm:t>
    </dgm:pt>
    <dgm:pt modelId="{9307842B-5DE2-4620-AEDC-8D947F34B52D}" type="pres">
      <dgm:prSet presAssocID="{6557DECA-48F3-47C5-9004-172DDA929AE6}" presName="node" presStyleLbl="node1" presStyleIdx="4" presStyleCnt="5">
        <dgm:presLayoutVars>
          <dgm:bulletEnabled val="1"/>
        </dgm:presLayoutVars>
      </dgm:prSet>
      <dgm:spPr/>
      <dgm:t>
        <a:bodyPr/>
        <a:lstStyle/>
        <a:p>
          <a:endParaRPr lang="zh-CN" altLang="en-US"/>
        </a:p>
      </dgm:t>
    </dgm:pt>
  </dgm:ptLst>
  <dgm:cxnLst>
    <dgm:cxn modelId="{F09BCECF-20BC-4AB7-B2E8-4521C7F7F1EA}" srcId="{61506DE5-719D-4A73-A768-A9AC5ACDE131}" destId="{DA3FF5E2-B1BE-4619-A813-2CAA49B74E3D}" srcOrd="3" destOrd="0" parTransId="{210915BC-1A38-48B1-9B95-C0E9DD9DF0FD}" sibTransId="{9E501DA0-1CAC-40A1-B33B-7C9B16CEBD53}"/>
    <dgm:cxn modelId="{80AB3C9F-3970-4CE1-8CF5-4780021AD35D}" srcId="{61506DE5-719D-4A73-A768-A9AC5ACDE131}" destId="{6557DECA-48F3-47C5-9004-172DDA929AE6}" srcOrd="4" destOrd="0" parTransId="{1377A598-0CD1-402F-BD7B-A5F6155103F7}" sibTransId="{945986C4-352D-4784-9FE6-5377359A3D88}"/>
    <dgm:cxn modelId="{42D180A4-4EC5-453F-9D78-3E97A16A6D50}" type="presOf" srcId="{210915BC-1A38-48B1-9B95-C0E9DD9DF0FD}" destId="{884F0C6F-8F10-4B90-A634-FE24C3696362}" srcOrd="1" destOrd="0" presId="urn:microsoft.com/office/officeart/2005/8/layout/radial5"/>
    <dgm:cxn modelId="{9134D734-D70A-471A-B2B0-730BE7F96F30}" type="presOf" srcId="{6557DECA-48F3-47C5-9004-172DDA929AE6}" destId="{9307842B-5DE2-4620-AEDC-8D947F34B52D}" srcOrd="0" destOrd="0" presId="urn:microsoft.com/office/officeart/2005/8/layout/radial5"/>
    <dgm:cxn modelId="{B289E589-6FB3-4D3D-B53B-111A1D9B4545}" type="presOf" srcId="{8B71E5E4-E234-416A-9E40-6BF7FA3D9A55}" destId="{07E759AD-1826-46FA-BDD3-1EF305B0ACF5}" srcOrd="0" destOrd="0" presId="urn:microsoft.com/office/officeart/2005/8/layout/radial5"/>
    <dgm:cxn modelId="{FE912F32-1591-4C1C-B9B6-2977575392E7}" type="presOf" srcId="{7BC699E8-CE6F-43FC-ABD3-35D322F7002A}" destId="{916C4DBE-0AE1-4CAD-A6F2-5BE70ADE1EBB}" srcOrd="0" destOrd="0" presId="urn:microsoft.com/office/officeart/2005/8/layout/radial5"/>
    <dgm:cxn modelId="{2F4E51EC-76DD-4E2F-9429-57FDDE728F0B}" type="presOf" srcId="{801C6018-8ABD-4172-8FE0-B60F72B79CE7}" destId="{1C809151-12FA-4BAE-97BF-EDE3A367E88C}" srcOrd="0" destOrd="0" presId="urn:microsoft.com/office/officeart/2005/8/layout/radial5"/>
    <dgm:cxn modelId="{91B62C65-E294-4070-9087-95E880E7A231}" type="presOf" srcId="{1377A598-0CD1-402F-BD7B-A5F6155103F7}" destId="{239A6481-89EC-4EF3-B93A-5981302C557F}" srcOrd="1" destOrd="0" presId="urn:microsoft.com/office/officeart/2005/8/layout/radial5"/>
    <dgm:cxn modelId="{30FCAF51-52A4-4CB9-AA1E-6EF6F56684E2}" type="presOf" srcId="{D6FB3C9E-75F1-4DFF-A140-09CE9F80A0D0}" destId="{B929F736-BED0-4EE2-B1C7-E0CEFA5676DE}" srcOrd="0" destOrd="0" presId="urn:microsoft.com/office/officeart/2005/8/layout/radial5"/>
    <dgm:cxn modelId="{625B0A6F-8AEA-4C24-9774-B683DE9AC5D2}" type="presOf" srcId="{61506DE5-719D-4A73-A768-A9AC5ACDE131}" destId="{89683C52-4720-43ED-A5B4-E6CC8C9AFFBA}" srcOrd="0" destOrd="0" presId="urn:microsoft.com/office/officeart/2005/8/layout/radial5"/>
    <dgm:cxn modelId="{09796847-2ACE-4FBD-BA1A-EA3E7EB3AAFD}" type="presOf" srcId="{210915BC-1A38-48B1-9B95-C0E9DD9DF0FD}" destId="{79C62F6C-8CA9-4FBE-97F8-5B40CDFFE66C}" srcOrd="0" destOrd="0" presId="urn:microsoft.com/office/officeart/2005/8/layout/radial5"/>
    <dgm:cxn modelId="{BCC61EE8-9C27-4C03-A6B5-8EA4D384B662}" type="presOf" srcId="{8B71E5E4-E234-416A-9E40-6BF7FA3D9A55}" destId="{8E2515BC-613A-4315-8D3E-70B1042BC768}" srcOrd="1" destOrd="0" presId="urn:microsoft.com/office/officeart/2005/8/layout/radial5"/>
    <dgm:cxn modelId="{8391F826-8F8D-42FE-8E8B-884F92BCDB28}" type="presOf" srcId="{558FADE6-5397-4AEA-AF3D-FB8204F57427}" destId="{3C3ED038-F2A0-47E9-A584-AB8B8EBA6751}" srcOrd="0" destOrd="0" presId="urn:microsoft.com/office/officeart/2005/8/layout/radial5"/>
    <dgm:cxn modelId="{A500A5D1-F01C-4407-9B30-5BB9F7E4673D}" srcId="{7BC699E8-CE6F-43FC-ABD3-35D322F7002A}" destId="{61506DE5-719D-4A73-A768-A9AC5ACDE131}" srcOrd="0" destOrd="0" parTransId="{35067FFD-87D0-4F46-938E-97AA8C6B9A00}" sibTransId="{FCF96751-9C0D-4C25-AC2F-8D16AA534CF0}"/>
    <dgm:cxn modelId="{A462D727-0E36-4FCD-BD69-EC32B8C627CF}" type="presOf" srcId="{558FADE6-5397-4AEA-AF3D-FB8204F57427}" destId="{A60FBD0A-3831-43FB-9D3F-6C0D74165339}" srcOrd="1" destOrd="0" presId="urn:microsoft.com/office/officeart/2005/8/layout/radial5"/>
    <dgm:cxn modelId="{5945136F-5B21-4CE1-A999-7ECC54B32EDE}" srcId="{61506DE5-719D-4A73-A768-A9AC5ACDE131}" destId="{1CABF746-0CC6-42DB-90E8-B40EAB6A02E9}" srcOrd="0" destOrd="0" parTransId="{8B71E5E4-E234-416A-9E40-6BF7FA3D9A55}" sibTransId="{6EDDA408-D8AD-41EF-B460-AA0CF2EFE99C}"/>
    <dgm:cxn modelId="{6E12E730-669C-4C32-A3A1-C12788DD899A}" srcId="{61506DE5-719D-4A73-A768-A9AC5ACDE131}" destId="{801C6018-8ABD-4172-8FE0-B60F72B79CE7}" srcOrd="1" destOrd="0" parTransId="{D6FB3C9E-75F1-4DFF-A140-09CE9F80A0D0}" sibTransId="{8676F9C6-7D04-47F9-8632-2B9851065E45}"/>
    <dgm:cxn modelId="{D53F62D4-EBBC-4F72-B0E2-ED6EAC6278DC}" type="presOf" srcId="{1CABF746-0CC6-42DB-90E8-B40EAB6A02E9}" destId="{A22C8AB8-8DB2-464B-B052-56A754AF45D3}" srcOrd="0" destOrd="0" presId="urn:microsoft.com/office/officeart/2005/8/layout/radial5"/>
    <dgm:cxn modelId="{B322B8E4-8CD8-40EA-B8F4-051E2B925ABE}" type="presOf" srcId="{DA3FF5E2-B1BE-4619-A813-2CAA49B74E3D}" destId="{3182B1D8-D9BF-4F6B-A13D-B71C40752E39}" srcOrd="0" destOrd="0" presId="urn:microsoft.com/office/officeart/2005/8/layout/radial5"/>
    <dgm:cxn modelId="{CF50F3AC-E72B-45FF-95C2-7D4CD8794F5C}" type="presOf" srcId="{D6FB3C9E-75F1-4DFF-A140-09CE9F80A0D0}" destId="{DFFADBA0-23BF-4A24-A9F1-B4C8C30F1731}" srcOrd="1" destOrd="0" presId="urn:microsoft.com/office/officeart/2005/8/layout/radial5"/>
    <dgm:cxn modelId="{D80C6512-B65B-4ED1-9D2F-A1AF87EAAF8F}" type="presOf" srcId="{1377A598-0CD1-402F-BD7B-A5F6155103F7}" destId="{7F166A36-8946-4BF7-8CEC-B85194F0F46D}" srcOrd="0" destOrd="0" presId="urn:microsoft.com/office/officeart/2005/8/layout/radial5"/>
    <dgm:cxn modelId="{49BB55FB-010A-4C8B-9088-4EA436AE53F2}" type="presOf" srcId="{6C273E25-C99A-49F5-8838-8CC6553E6A31}" destId="{38817D74-6E5B-42B7-B6B1-3DF9CDA24A1E}" srcOrd="0" destOrd="0" presId="urn:microsoft.com/office/officeart/2005/8/layout/radial5"/>
    <dgm:cxn modelId="{622C4232-E936-4F34-8B82-7601CCB1A0D8}" srcId="{61506DE5-719D-4A73-A768-A9AC5ACDE131}" destId="{6C273E25-C99A-49F5-8838-8CC6553E6A31}" srcOrd="2" destOrd="0" parTransId="{558FADE6-5397-4AEA-AF3D-FB8204F57427}" sibTransId="{2FC193BA-2EC3-4E3C-914E-76AB0917C610}"/>
    <dgm:cxn modelId="{D5F8167B-E4AB-4627-A53E-EFDDC8D7C798}" type="presParOf" srcId="{916C4DBE-0AE1-4CAD-A6F2-5BE70ADE1EBB}" destId="{89683C52-4720-43ED-A5B4-E6CC8C9AFFBA}" srcOrd="0" destOrd="0" presId="urn:microsoft.com/office/officeart/2005/8/layout/radial5"/>
    <dgm:cxn modelId="{9576F79F-BEF2-4323-A978-31DAC9B7CB22}" type="presParOf" srcId="{916C4DBE-0AE1-4CAD-A6F2-5BE70ADE1EBB}" destId="{07E759AD-1826-46FA-BDD3-1EF305B0ACF5}" srcOrd="1" destOrd="0" presId="urn:microsoft.com/office/officeart/2005/8/layout/radial5"/>
    <dgm:cxn modelId="{C03F5CC8-7F7D-46F9-9AF2-1ED78DCAF486}" type="presParOf" srcId="{07E759AD-1826-46FA-BDD3-1EF305B0ACF5}" destId="{8E2515BC-613A-4315-8D3E-70B1042BC768}" srcOrd="0" destOrd="0" presId="urn:microsoft.com/office/officeart/2005/8/layout/radial5"/>
    <dgm:cxn modelId="{24BC6256-7F32-4462-8649-85092B92AFA4}" type="presParOf" srcId="{916C4DBE-0AE1-4CAD-A6F2-5BE70ADE1EBB}" destId="{A22C8AB8-8DB2-464B-B052-56A754AF45D3}" srcOrd="2" destOrd="0" presId="urn:microsoft.com/office/officeart/2005/8/layout/radial5"/>
    <dgm:cxn modelId="{0B9D688E-1787-4233-AED1-4F7C864245B4}" type="presParOf" srcId="{916C4DBE-0AE1-4CAD-A6F2-5BE70ADE1EBB}" destId="{B929F736-BED0-4EE2-B1C7-E0CEFA5676DE}" srcOrd="3" destOrd="0" presId="urn:microsoft.com/office/officeart/2005/8/layout/radial5"/>
    <dgm:cxn modelId="{BBF49E1F-4E67-4149-9871-4554D14F8B8C}" type="presParOf" srcId="{B929F736-BED0-4EE2-B1C7-E0CEFA5676DE}" destId="{DFFADBA0-23BF-4A24-A9F1-B4C8C30F1731}" srcOrd="0" destOrd="0" presId="urn:microsoft.com/office/officeart/2005/8/layout/radial5"/>
    <dgm:cxn modelId="{68911444-8629-4672-B17D-DCB7D819479C}" type="presParOf" srcId="{916C4DBE-0AE1-4CAD-A6F2-5BE70ADE1EBB}" destId="{1C809151-12FA-4BAE-97BF-EDE3A367E88C}" srcOrd="4" destOrd="0" presId="urn:microsoft.com/office/officeart/2005/8/layout/radial5"/>
    <dgm:cxn modelId="{A604F4DF-7248-43BA-85D8-86630C7D66F7}" type="presParOf" srcId="{916C4DBE-0AE1-4CAD-A6F2-5BE70ADE1EBB}" destId="{3C3ED038-F2A0-47E9-A584-AB8B8EBA6751}" srcOrd="5" destOrd="0" presId="urn:microsoft.com/office/officeart/2005/8/layout/radial5"/>
    <dgm:cxn modelId="{1FF78985-7558-40FE-B7AA-F90417273C48}" type="presParOf" srcId="{3C3ED038-F2A0-47E9-A584-AB8B8EBA6751}" destId="{A60FBD0A-3831-43FB-9D3F-6C0D74165339}" srcOrd="0" destOrd="0" presId="urn:microsoft.com/office/officeart/2005/8/layout/radial5"/>
    <dgm:cxn modelId="{1B8F7876-3BEE-4D85-9225-263EE6D1CDE0}" type="presParOf" srcId="{916C4DBE-0AE1-4CAD-A6F2-5BE70ADE1EBB}" destId="{38817D74-6E5B-42B7-B6B1-3DF9CDA24A1E}" srcOrd="6" destOrd="0" presId="urn:microsoft.com/office/officeart/2005/8/layout/radial5"/>
    <dgm:cxn modelId="{1E135044-F7F3-43CC-BC98-5C17B881ADA7}" type="presParOf" srcId="{916C4DBE-0AE1-4CAD-A6F2-5BE70ADE1EBB}" destId="{79C62F6C-8CA9-4FBE-97F8-5B40CDFFE66C}" srcOrd="7" destOrd="0" presId="urn:microsoft.com/office/officeart/2005/8/layout/radial5"/>
    <dgm:cxn modelId="{71A48ABA-6765-44D7-BD89-B24888E9A64E}" type="presParOf" srcId="{79C62F6C-8CA9-4FBE-97F8-5B40CDFFE66C}" destId="{884F0C6F-8F10-4B90-A634-FE24C3696362}" srcOrd="0" destOrd="0" presId="urn:microsoft.com/office/officeart/2005/8/layout/radial5"/>
    <dgm:cxn modelId="{7E01F93C-9ABD-403C-8BC1-B61C1469CDED}" type="presParOf" srcId="{916C4DBE-0AE1-4CAD-A6F2-5BE70ADE1EBB}" destId="{3182B1D8-D9BF-4F6B-A13D-B71C40752E39}" srcOrd="8" destOrd="0" presId="urn:microsoft.com/office/officeart/2005/8/layout/radial5"/>
    <dgm:cxn modelId="{E42E5433-37C6-41C5-BD71-5501E5DE508C}" type="presParOf" srcId="{916C4DBE-0AE1-4CAD-A6F2-5BE70ADE1EBB}" destId="{7F166A36-8946-4BF7-8CEC-B85194F0F46D}" srcOrd="9" destOrd="0" presId="urn:microsoft.com/office/officeart/2005/8/layout/radial5"/>
    <dgm:cxn modelId="{30EF665C-B0CC-49E1-B71D-CC5A611A6A8F}" type="presParOf" srcId="{7F166A36-8946-4BF7-8CEC-B85194F0F46D}" destId="{239A6481-89EC-4EF3-B93A-5981302C557F}" srcOrd="0" destOrd="0" presId="urn:microsoft.com/office/officeart/2005/8/layout/radial5"/>
    <dgm:cxn modelId="{ABA0AD08-0BD7-45F2-A6DC-27F00668CB29}" type="presParOf" srcId="{916C4DBE-0AE1-4CAD-A6F2-5BE70ADE1EBB}" destId="{9307842B-5DE2-4620-AEDC-8D947F34B52D}" srcOrd="10"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1A4015-578D-4F4C-A951-AE9CB649091D}"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zh-CN" altLang="en-US"/>
        </a:p>
      </dgm:t>
    </dgm:pt>
    <dgm:pt modelId="{5189F8CD-218A-4EBC-B551-A1C0DFAC22AA}">
      <dgm:prSet phldrT="[文本]" custT="1"/>
      <dgm:spPr/>
      <dgm:t>
        <a:bodyPr/>
        <a:lstStyle/>
        <a:p>
          <a:r>
            <a:rPr lang="zh-CN" altLang="en-US" sz="1800" b="1" dirty="0" smtClean="0">
              <a:latin typeface="微软雅黑" pitchFamily="34" charset="-122"/>
              <a:ea typeface="微软雅黑" pitchFamily="34" charset="-122"/>
            </a:rPr>
            <a:t>简历投递</a:t>
          </a:r>
          <a:endParaRPr lang="zh-CN" altLang="en-US" sz="1800" b="1" dirty="0">
            <a:latin typeface="微软雅黑" pitchFamily="34" charset="-122"/>
            <a:ea typeface="微软雅黑" pitchFamily="34" charset="-122"/>
          </a:endParaRPr>
        </a:p>
      </dgm:t>
    </dgm:pt>
    <dgm:pt modelId="{FCEBA5F0-C308-4754-8389-39B0D87750BC}" type="parTrans" cxnId="{C17EF97B-19D8-4049-B43A-F42AF4886AED}">
      <dgm:prSet/>
      <dgm:spPr/>
      <dgm:t>
        <a:bodyPr/>
        <a:lstStyle/>
        <a:p>
          <a:endParaRPr lang="zh-CN" altLang="en-US" sz="1000"/>
        </a:p>
      </dgm:t>
    </dgm:pt>
    <dgm:pt modelId="{60F377B5-CD53-4AD3-8869-E967066CB0DA}" type="sibTrans" cxnId="{C17EF97B-19D8-4049-B43A-F42AF4886AED}">
      <dgm:prSet/>
      <dgm:spPr/>
      <dgm:t>
        <a:bodyPr/>
        <a:lstStyle/>
        <a:p>
          <a:endParaRPr lang="zh-CN" altLang="en-US" sz="1000"/>
        </a:p>
      </dgm:t>
    </dgm:pt>
    <dgm:pt modelId="{D514D0DC-F282-42D0-B627-DE1C52959901}">
      <dgm:prSet phldrT="[文本]" custT="1"/>
      <dgm:spPr/>
      <dgm:t>
        <a:bodyPr/>
        <a:lstStyle/>
        <a:p>
          <a:r>
            <a:rPr lang="zh-CN" altLang="en-US" sz="1200" dirty="0" smtClean="0"/>
            <a:t>电子邮件命名：</a:t>
          </a:r>
          <a:r>
            <a:rPr lang="en-US" altLang="zh-CN" sz="1200" dirty="0" smtClean="0"/>
            <a:t/>
          </a:r>
          <a:br>
            <a:rPr lang="en-US" altLang="zh-CN" sz="1200" dirty="0" smtClean="0"/>
          </a:br>
          <a:r>
            <a:rPr lang="zh-CN" sz="1200" b="1" dirty="0" smtClean="0"/>
            <a:t>上大校企合作</a:t>
          </a:r>
          <a:r>
            <a:rPr lang="en-US" sz="1200" b="1" dirty="0" smtClean="0"/>
            <a:t>+</a:t>
          </a:r>
          <a:r>
            <a:rPr lang="zh-CN" sz="1200" b="1" dirty="0" smtClean="0"/>
            <a:t>项目一</a:t>
          </a:r>
          <a:r>
            <a:rPr lang="en-US" sz="1200" b="1" dirty="0" smtClean="0"/>
            <a:t>/</a:t>
          </a:r>
          <a:r>
            <a:rPr lang="zh-CN" sz="1200" b="1" dirty="0" smtClean="0"/>
            <a:t>项目二</a:t>
          </a:r>
          <a:r>
            <a:rPr lang="en-US" sz="1200" b="1" dirty="0" smtClean="0"/>
            <a:t>+</a:t>
          </a:r>
          <a:r>
            <a:rPr lang="zh-CN" sz="1200" b="1" dirty="0" smtClean="0"/>
            <a:t>姓名</a:t>
          </a:r>
          <a:endParaRPr lang="zh-CN" altLang="en-US" sz="1200" dirty="0"/>
        </a:p>
      </dgm:t>
    </dgm:pt>
    <dgm:pt modelId="{A76E0790-7F27-42B6-8FEF-53DDD381F282}" type="parTrans" cxnId="{06E804EC-090C-4C34-9014-F5DF31563E55}">
      <dgm:prSet/>
      <dgm:spPr/>
      <dgm:t>
        <a:bodyPr/>
        <a:lstStyle/>
        <a:p>
          <a:endParaRPr lang="zh-CN" altLang="en-US" sz="1000"/>
        </a:p>
      </dgm:t>
    </dgm:pt>
    <dgm:pt modelId="{B762DBE6-3448-4C27-97D0-1FCC439FDA07}" type="sibTrans" cxnId="{06E804EC-090C-4C34-9014-F5DF31563E55}">
      <dgm:prSet/>
      <dgm:spPr/>
      <dgm:t>
        <a:bodyPr/>
        <a:lstStyle/>
        <a:p>
          <a:endParaRPr lang="zh-CN" altLang="en-US" sz="1000"/>
        </a:p>
      </dgm:t>
    </dgm:pt>
    <dgm:pt modelId="{74B40534-87AF-4874-8731-F2FA60D8B793}">
      <dgm:prSet phldrT="[文本]" custT="1"/>
      <dgm:spPr/>
      <dgm:t>
        <a:bodyPr/>
        <a:lstStyle/>
        <a:p>
          <a:r>
            <a:rPr lang="zh-CN" altLang="en-US" sz="1800" b="1" dirty="0" smtClean="0">
              <a:latin typeface="微软雅黑" pitchFamily="34" charset="-122"/>
              <a:ea typeface="微软雅黑" pitchFamily="34" charset="-122"/>
            </a:rPr>
            <a:t>简历筛选</a:t>
          </a:r>
          <a:endParaRPr lang="zh-CN" altLang="en-US" sz="1800" b="1" dirty="0">
            <a:latin typeface="微软雅黑" pitchFamily="34" charset="-122"/>
            <a:ea typeface="微软雅黑" pitchFamily="34" charset="-122"/>
          </a:endParaRPr>
        </a:p>
      </dgm:t>
    </dgm:pt>
    <dgm:pt modelId="{B0FC990A-7A82-4287-ACC5-F9E165FB9010}" type="parTrans" cxnId="{7CBD1A6B-E701-4E5F-BFE1-7965EE024C30}">
      <dgm:prSet/>
      <dgm:spPr/>
      <dgm:t>
        <a:bodyPr/>
        <a:lstStyle/>
        <a:p>
          <a:endParaRPr lang="zh-CN" altLang="en-US" sz="1000"/>
        </a:p>
      </dgm:t>
    </dgm:pt>
    <dgm:pt modelId="{E8C5DFFD-1AC8-42BD-AE85-C966F2ED5548}" type="sibTrans" cxnId="{7CBD1A6B-E701-4E5F-BFE1-7965EE024C30}">
      <dgm:prSet/>
      <dgm:spPr/>
      <dgm:t>
        <a:bodyPr/>
        <a:lstStyle/>
        <a:p>
          <a:endParaRPr lang="zh-CN" altLang="en-US" sz="1000"/>
        </a:p>
      </dgm:t>
    </dgm:pt>
    <dgm:pt modelId="{D0454148-F167-4D11-96F8-6C100EBCEA14}">
      <dgm:prSet phldrT="[文本]" custT="1"/>
      <dgm:spPr/>
      <dgm:t>
        <a:bodyPr/>
        <a:lstStyle/>
        <a:p>
          <a:r>
            <a:rPr lang="zh-CN" altLang="en-US" sz="1200" dirty="0" smtClean="0"/>
            <a:t>我们的</a:t>
          </a:r>
          <a:r>
            <a:rPr lang="en-US" altLang="zh-CN" sz="1200" dirty="0" smtClean="0"/>
            <a:t>HR</a:t>
          </a:r>
          <a:r>
            <a:rPr lang="zh-CN" altLang="en-US" sz="1200" dirty="0" smtClean="0"/>
            <a:t>会尽快对简历进行筛选</a:t>
          </a:r>
          <a:endParaRPr lang="zh-CN" altLang="en-US" sz="1200" dirty="0"/>
        </a:p>
      </dgm:t>
    </dgm:pt>
    <dgm:pt modelId="{A1B8A278-A36E-4CEE-98BE-E3F1E1223D1A}" type="parTrans" cxnId="{425A47F8-FBB3-4919-BC4D-93F4EE0CB025}">
      <dgm:prSet/>
      <dgm:spPr/>
      <dgm:t>
        <a:bodyPr/>
        <a:lstStyle/>
        <a:p>
          <a:endParaRPr lang="zh-CN" altLang="en-US" sz="1000"/>
        </a:p>
      </dgm:t>
    </dgm:pt>
    <dgm:pt modelId="{03847F44-12B6-4CC8-B3A3-6EE13AE1AEE9}" type="sibTrans" cxnId="{425A47F8-FBB3-4919-BC4D-93F4EE0CB025}">
      <dgm:prSet/>
      <dgm:spPr/>
      <dgm:t>
        <a:bodyPr/>
        <a:lstStyle/>
        <a:p>
          <a:endParaRPr lang="zh-CN" altLang="en-US" sz="1000"/>
        </a:p>
      </dgm:t>
    </dgm:pt>
    <dgm:pt modelId="{6CEC4DE5-504A-4FB2-8318-39A853FF9637}">
      <dgm:prSet phldrT="[文本]" custT="1"/>
      <dgm:spPr/>
      <dgm:t>
        <a:bodyPr/>
        <a:lstStyle/>
        <a:p>
          <a:r>
            <a:rPr lang="zh-CN" altLang="en-US" sz="1800" b="1" dirty="0" smtClean="0">
              <a:latin typeface="微软雅黑" pitchFamily="34" charset="-122"/>
              <a:ea typeface="微软雅黑" pitchFamily="34" charset="-122"/>
            </a:rPr>
            <a:t>面试</a:t>
          </a:r>
          <a:endParaRPr lang="zh-CN" altLang="en-US" sz="1800" b="1" dirty="0">
            <a:latin typeface="微软雅黑" pitchFamily="34" charset="-122"/>
            <a:ea typeface="微软雅黑" pitchFamily="34" charset="-122"/>
          </a:endParaRPr>
        </a:p>
      </dgm:t>
    </dgm:pt>
    <dgm:pt modelId="{BBC4EE61-C68D-48CF-A915-B7B0560A2C83}" type="parTrans" cxnId="{936DAC9E-8E28-4C83-A36D-F87D0B13469F}">
      <dgm:prSet/>
      <dgm:spPr/>
      <dgm:t>
        <a:bodyPr/>
        <a:lstStyle/>
        <a:p>
          <a:endParaRPr lang="zh-CN" altLang="en-US" sz="1000"/>
        </a:p>
      </dgm:t>
    </dgm:pt>
    <dgm:pt modelId="{D20C967D-0A41-453C-84E5-1499008AE565}" type="sibTrans" cxnId="{936DAC9E-8E28-4C83-A36D-F87D0B13469F}">
      <dgm:prSet/>
      <dgm:spPr/>
      <dgm:t>
        <a:bodyPr/>
        <a:lstStyle/>
        <a:p>
          <a:endParaRPr lang="zh-CN" altLang="en-US" sz="1000"/>
        </a:p>
      </dgm:t>
    </dgm:pt>
    <dgm:pt modelId="{9A202052-B169-4086-BF24-8B784F185C82}">
      <dgm:prSet phldrT="[文本]" custT="1"/>
      <dgm:spPr/>
      <dgm:t>
        <a:bodyPr/>
        <a:lstStyle/>
        <a:p>
          <a:r>
            <a:rPr lang="zh-CN" altLang="en-US" sz="1200" smtClean="0"/>
            <a:t>面试</a:t>
          </a:r>
          <a:endParaRPr lang="zh-CN" altLang="en-US" sz="1200" dirty="0"/>
        </a:p>
      </dgm:t>
    </dgm:pt>
    <dgm:pt modelId="{46CB9601-2AE9-451A-B3A5-81C9490AB607}" type="parTrans" cxnId="{B403223D-0565-4CE8-BCD3-DE413D6D438B}">
      <dgm:prSet/>
      <dgm:spPr/>
      <dgm:t>
        <a:bodyPr/>
        <a:lstStyle/>
        <a:p>
          <a:endParaRPr lang="zh-CN" altLang="en-US" sz="1000"/>
        </a:p>
      </dgm:t>
    </dgm:pt>
    <dgm:pt modelId="{557A8140-E140-4973-8458-43027512F099}" type="sibTrans" cxnId="{B403223D-0565-4CE8-BCD3-DE413D6D438B}">
      <dgm:prSet/>
      <dgm:spPr/>
      <dgm:t>
        <a:bodyPr/>
        <a:lstStyle/>
        <a:p>
          <a:endParaRPr lang="zh-CN" altLang="en-US" sz="1000"/>
        </a:p>
      </dgm:t>
    </dgm:pt>
    <dgm:pt modelId="{454086AD-0EE4-49A4-A121-1748BF77D4E3}">
      <dgm:prSet phldrT="[文本]" custT="1"/>
      <dgm:spPr/>
      <dgm:t>
        <a:bodyPr/>
        <a:lstStyle/>
        <a:p>
          <a:r>
            <a:rPr lang="zh-CN" altLang="en-US" sz="1800" b="1" dirty="0" smtClean="0">
              <a:latin typeface="微软雅黑" pitchFamily="34" charset="-122"/>
              <a:ea typeface="微软雅黑" pitchFamily="34" charset="-122"/>
            </a:rPr>
            <a:t>录用</a:t>
          </a:r>
          <a:endParaRPr lang="zh-CN" altLang="en-US" sz="1800" b="1" dirty="0">
            <a:latin typeface="微软雅黑" pitchFamily="34" charset="-122"/>
            <a:ea typeface="微软雅黑" pitchFamily="34" charset="-122"/>
          </a:endParaRPr>
        </a:p>
      </dgm:t>
    </dgm:pt>
    <dgm:pt modelId="{1AD0395A-7E64-4463-B231-4FD72A4E635B}" type="parTrans" cxnId="{65109237-22B7-4CE1-82EA-A7C230F79677}">
      <dgm:prSet/>
      <dgm:spPr/>
      <dgm:t>
        <a:bodyPr/>
        <a:lstStyle/>
        <a:p>
          <a:endParaRPr lang="zh-CN" altLang="en-US"/>
        </a:p>
      </dgm:t>
    </dgm:pt>
    <dgm:pt modelId="{6BFE3851-C03F-48BA-8BC8-FC36D4955300}" type="sibTrans" cxnId="{65109237-22B7-4CE1-82EA-A7C230F79677}">
      <dgm:prSet/>
      <dgm:spPr/>
      <dgm:t>
        <a:bodyPr/>
        <a:lstStyle/>
        <a:p>
          <a:endParaRPr lang="zh-CN" altLang="en-US"/>
        </a:p>
      </dgm:t>
    </dgm:pt>
    <dgm:pt modelId="{50A7837F-21EA-46F6-AA6F-796D415E43F0}">
      <dgm:prSet custT="1"/>
      <dgm:spPr/>
      <dgm:t>
        <a:bodyPr/>
        <a:lstStyle/>
        <a:p>
          <a:r>
            <a:rPr lang="zh-CN" altLang="en-US" sz="1200" dirty="0" smtClean="0"/>
            <a:t>达成实习协议</a:t>
          </a:r>
          <a:endParaRPr lang="zh-CN" altLang="en-US" sz="1200" dirty="0"/>
        </a:p>
      </dgm:t>
    </dgm:pt>
    <dgm:pt modelId="{3208651F-223B-4D9C-A525-02FA1C650B5C}" type="parTrans" cxnId="{195E0BF6-1C8C-4D9C-9897-2DCC5FFF2F55}">
      <dgm:prSet/>
      <dgm:spPr/>
      <dgm:t>
        <a:bodyPr/>
        <a:lstStyle/>
        <a:p>
          <a:endParaRPr lang="zh-CN" altLang="en-US"/>
        </a:p>
      </dgm:t>
    </dgm:pt>
    <dgm:pt modelId="{3F031009-4372-47F5-8F17-D0C795A3360E}" type="sibTrans" cxnId="{195E0BF6-1C8C-4D9C-9897-2DCC5FFF2F55}">
      <dgm:prSet/>
      <dgm:spPr/>
      <dgm:t>
        <a:bodyPr/>
        <a:lstStyle/>
        <a:p>
          <a:endParaRPr lang="zh-CN" altLang="en-US"/>
        </a:p>
      </dgm:t>
    </dgm:pt>
    <dgm:pt modelId="{7DD62CD2-7BC1-41E6-8C09-7E75EEE1734D}">
      <dgm:prSet phldrT="[文本]" custT="1"/>
      <dgm:spPr/>
      <dgm:t>
        <a:bodyPr/>
        <a:lstStyle/>
        <a:p>
          <a:r>
            <a:rPr lang="en-US" altLang="zh-CN" sz="1200" dirty="0" smtClean="0"/>
            <a:t>Nesc-sh.job@newegg.com</a:t>
          </a:r>
          <a:endParaRPr lang="zh-CN" altLang="en-US" sz="1200" dirty="0"/>
        </a:p>
      </dgm:t>
    </dgm:pt>
    <dgm:pt modelId="{06BCB119-8480-4FAE-852A-C7C484A0914B}" type="parTrans" cxnId="{633A3672-0D44-40A3-A3D2-A49277122D8E}">
      <dgm:prSet/>
      <dgm:spPr/>
      <dgm:t>
        <a:bodyPr/>
        <a:lstStyle/>
        <a:p>
          <a:endParaRPr lang="zh-CN" altLang="en-US"/>
        </a:p>
      </dgm:t>
    </dgm:pt>
    <dgm:pt modelId="{7869C642-F4A3-4B25-A16F-8447A90FDF42}" type="sibTrans" cxnId="{633A3672-0D44-40A3-A3D2-A49277122D8E}">
      <dgm:prSet/>
      <dgm:spPr/>
      <dgm:t>
        <a:bodyPr/>
        <a:lstStyle/>
        <a:p>
          <a:endParaRPr lang="zh-CN" altLang="en-US"/>
        </a:p>
      </dgm:t>
    </dgm:pt>
    <dgm:pt modelId="{A02C3E39-4770-495E-8606-35B4219D088A}" type="pres">
      <dgm:prSet presAssocID="{241A4015-578D-4F4C-A951-AE9CB649091D}" presName="Name0" presStyleCnt="0">
        <dgm:presLayoutVars>
          <dgm:dir/>
          <dgm:animLvl val="lvl"/>
          <dgm:resizeHandles val="exact"/>
        </dgm:presLayoutVars>
      </dgm:prSet>
      <dgm:spPr/>
      <dgm:t>
        <a:bodyPr/>
        <a:lstStyle/>
        <a:p>
          <a:endParaRPr lang="zh-CN" altLang="en-US"/>
        </a:p>
      </dgm:t>
    </dgm:pt>
    <dgm:pt modelId="{AFDE2015-9038-4166-B532-8A507E880BB8}" type="pres">
      <dgm:prSet presAssocID="{241A4015-578D-4F4C-A951-AE9CB649091D}" presName="tSp" presStyleCnt="0"/>
      <dgm:spPr/>
    </dgm:pt>
    <dgm:pt modelId="{6893847D-2E9E-435B-A411-090EF54D9F4A}" type="pres">
      <dgm:prSet presAssocID="{241A4015-578D-4F4C-A951-AE9CB649091D}" presName="bSp" presStyleCnt="0"/>
      <dgm:spPr/>
    </dgm:pt>
    <dgm:pt modelId="{5795128C-F049-4B16-862F-3BC4A87F8B22}" type="pres">
      <dgm:prSet presAssocID="{241A4015-578D-4F4C-A951-AE9CB649091D}" presName="process" presStyleCnt="0"/>
      <dgm:spPr/>
    </dgm:pt>
    <dgm:pt modelId="{CF1F13EF-DD10-41BC-919F-F769012D3B71}" type="pres">
      <dgm:prSet presAssocID="{5189F8CD-218A-4EBC-B551-A1C0DFAC22AA}" presName="composite1" presStyleCnt="0"/>
      <dgm:spPr/>
    </dgm:pt>
    <dgm:pt modelId="{9A57A9B2-88F7-4282-BF43-7BDC928B5B87}" type="pres">
      <dgm:prSet presAssocID="{5189F8CD-218A-4EBC-B551-A1C0DFAC22AA}" presName="dummyNode1" presStyleLbl="node1" presStyleIdx="0" presStyleCnt="4"/>
      <dgm:spPr/>
    </dgm:pt>
    <dgm:pt modelId="{25F90333-94ED-41B4-8DF0-96E016F8AC84}" type="pres">
      <dgm:prSet presAssocID="{5189F8CD-218A-4EBC-B551-A1C0DFAC22AA}" presName="childNode1" presStyleLbl="bgAcc1" presStyleIdx="0" presStyleCnt="4" custScaleX="121498">
        <dgm:presLayoutVars>
          <dgm:bulletEnabled val="1"/>
        </dgm:presLayoutVars>
      </dgm:prSet>
      <dgm:spPr/>
      <dgm:t>
        <a:bodyPr/>
        <a:lstStyle/>
        <a:p>
          <a:endParaRPr lang="zh-CN" altLang="en-US"/>
        </a:p>
      </dgm:t>
    </dgm:pt>
    <dgm:pt modelId="{DD1875D0-D418-414B-84DA-1361C865302E}" type="pres">
      <dgm:prSet presAssocID="{5189F8CD-218A-4EBC-B551-A1C0DFAC22AA}" presName="childNode1tx" presStyleLbl="bgAcc1" presStyleIdx="0" presStyleCnt="4">
        <dgm:presLayoutVars>
          <dgm:bulletEnabled val="1"/>
        </dgm:presLayoutVars>
      </dgm:prSet>
      <dgm:spPr/>
      <dgm:t>
        <a:bodyPr/>
        <a:lstStyle/>
        <a:p>
          <a:endParaRPr lang="zh-CN" altLang="en-US"/>
        </a:p>
      </dgm:t>
    </dgm:pt>
    <dgm:pt modelId="{6A01C9A0-459A-41F9-BDD9-252CAB2282D6}" type="pres">
      <dgm:prSet presAssocID="{5189F8CD-218A-4EBC-B551-A1C0DFAC22AA}" presName="parentNode1" presStyleLbl="node1" presStyleIdx="0" presStyleCnt="4">
        <dgm:presLayoutVars>
          <dgm:chMax val="1"/>
          <dgm:bulletEnabled val="1"/>
        </dgm:presLayoutVars>
      </dgm:prSet>
      <dgm:spPr/>
      <dgm:t>
        <a:bodyPr/>
        <a:lstStyle/>
        <a:p>
          <a:endParaRPr lang="zh-CN" altLang="en-US"/>
        </a:p>
      </dgm:t>
    </dgm:pt>
    <dgm:pt modelId="{20CEDEF2-1D46-468C-8F82-2848B7A34F4C}" type="pres">
      <dgm:prSet presAssocID="{5189F8CD-218A-4EBC-B551-A1C0DFAC22AA}" presName="connSite1" presStyleCnt="0"/>
      <dgm:spPr/>
    </dgm:pt>
    <dgm:pt modelId="{4D99FBA1-282F-4784-A754-23F65A2E5F2E}" type="pres">
      <dgm:prSet presAssocID="{60F377B5-CD53-4AD3-8869-E967066CB0DA}" presName="Name9" presStyleLbl="sibTrans2D1" presStyleIdx="0" presStyleCnt="3"/>
      <dgm:spPr/>
      <dgm:t>
        <a:bodyPr/>
        <a:lstStyle/>
        <a:p>
          <a:endParaRPr lang="zh-CN" altLang="en-US"/>
        </a:p>
      </dgm:t>
    </dgm:pt>
    <dgm:pt modelId="{5E7262EB-CE02-4A74-AE5B-11ABC3F3D9B5}" type="pres">
      <dgm:prSet presAssocID="{74B40534-87AF-4874-8731-F2FA60D8B793}" presName="composite2" presStyleCnt="0"/>
      <dgm:spPr/>
    </dgm:pt>
    <dgm:pt modelId="{2CDC9EE6-D5D4-4A91-92C5-B24DC4FC9DB5}" type="pres">
      <dgm:prSet presAssocID="{74B40534-87AF-4874-8731-F2FA60D8B793}" presName="dummyNode2" presStyleLbl="node1" presStyleIdx="0" presStyleCnt="4"/>
      <dgm:spPr/>
    </dgm:pt>
    <dgm:pt modelId="{FC0630AA-4E0B-4CF8-BCD4-1554E1DBA401}" type="pres">
      <dgm:prSet presAssocID="{74B40534-87AF-4874-8731-F2FA60D8B793}" presName="childNode2" presStyleLbl="bgAcc1" presStyleIdx="1" presStyleCnt="4">
        <dgm:presLayoutVars>
          <dgm:bulletEnabled val="1"/>
        </dgm:presLayoutVars>
      </dgm:prSet>
      <dgm:spPr/>
      <dgm:t>
        <a:bodyPr/>
        <a:lstStyle/>
        <a:p>
          <a:endParaRPr lang="zh-CN" altLang="en-US"/>
        </a:p>
      </dgm:t>
    </dgm:pt>
    <dgm:pt modelId="{0C13ADAE-3063-45B0-8C78-64D32E895124}" type="pres">
      <dgm:prSet presAssocID="{74B40534-87AF-4874-8731-F2FA60D8B793}" presName="childNode2tx" presStyleLbl="bgAcc1" presStyleIdx="1" presStyleCnt="4">
        <dgm:presLayoutVars>
          <dgm:bulletEnabled val="1"/>
        </dgm:presLayoutVars>
      </dgm:prSet>
      <dgm:spPr/>
      <dgm:t>
        <a:bodyPr/>
        <a:lstStyle/>
        <a:p>
          <a:endParaRPr lang="zh-CN" altLang="en-US"/>
        </a:p>
      </dgm:t>
    </dgm:pt>
    <dgm:pt modelId="{B5C8B956-EC09-4ACC-8062-23FDAA1937C2}" type="pres">
      <dgm:prSet presAssocID="{74B40534-87AF-4874-8731-F2FA60D8B793}" presName="parentNode2" presStyleLbl="node1" presStyleIdx="1" presStyleCnt="4">
        <dgm:presLayoutVars>
          <dgm:chMax val="0"/>
          <dgm:bulletEnabled val="1"/>
        </dgm:presLayoutVars>
      </dgm:prSet>
      <dgm:spPr/>
      <dgm:t>
        <a:bodyPr/>
        <a:lstStyle/>
        <a:p>
          <a:endParaRPr lang="zh-CN" altLang="en-US"/>
        </a:p>
      </dgm:t>
    </dgm:pt>
    <dgm:pt modelId="{B75CBDF4-880C-47A6-BEE6-336FFEA87789}" type="pres">
      <dgm:prSet presAssocID="{74B40534-87AF-4874-8731-F2FA60D8B793}" presName="connSite2" presStyleCnt="0"/>
      <dgm:spPr/>
    </dgm:pt>
    <dgm:pt modelId="{644CF2FA-0424-45A4-A86A-30E83E16C587}" type="pres">
      <dgm:prSet presAssocID="{E8C5DFFD-1AC8-42BD-AE85-C966F2ED5548}" presName="Name18" presStyleLbl="sibTrans2D1" presStyleIdx="1" presStyleCnt="3"/>
      <dgm:spPr/>
      <dgm:t>
        <a:bodyPr/>
        <a:lstStyle/>
        <a:p>
          <a:endParaRPr lang="zh-CN" altLang="en-US"/>
        </a:p>
      </dgm:t>
    </dgm:pt>
    <dgm:pt modelId="{91DCEB9F-FF85-4E2F-B6CE-013711F85CB9}" type="pres">
      <dgm:prSet presAssocID="{6CEC4DE5-504A-4FB2-8318-39A853FF9637}" presName="composite1" presStyleCnt="0"/>
      <dgm:spPr/>
    </dgm:pt>
    <dgm:pt modelId="{E7E43246-2291-4688-89EE-1D5ADB8D632A}" type="pres">
      <dgm:prSet presAssocID="{6CEC4DE5-504A-4FB2-8318-39A853FF9637}" presName="dummyNode1" presStyleLbl="node1" presStyleIdx="1" presStyleCnt="4"/>
      <dgm:spPr/>
    </dgm:pt>
    <dgm:pt modelId="{29D53A90-266D-437F-8EE2-4A6E657CB569}" type="pres">
      <dgm:prSet presAssocID="{6CEC4DE5-504A-4FB2-8318-39A853FF9637}" presName="childNode1" presStyleLbl="bgAcc1" presStyleIdx="2" presStyleCnt="4">
        <dgm:presLayoutVars>
          <dgm:bulletEnabled val="1"/>
        </dgm:presLayoutVars>
      </dgm:prSet>
      <dgm:spPr/>
      <dgm:t>
        <a:bodyPr/>
        <a:lstStyle/>
        <a:p>
          <a:endParaRPr lang="zh-CN" altLang="en-US"/>
        </a:p>
      </dgm:t>
    </dgm:pt>
    <dgm:pt modelId="{7BF301AE-4639-418D-AAAF-8069E669E257}" type="pres">
      <dgm:prSet presAssocID="{6CEC4DE5-504A-4FB2-8318-39A853FF9637}" presName="childNode1tx" presStyleLbl="bgAcc1" presStyleIdx="2" presStyleCnt="4">
        <dgm:presLayoutVars>
          <dgm:bulletEnabled val="1"/>
        </dgm:presLayoutVars>
      </dgm:prSet>
      <dgm:spPr/>
      <dgm:t>
        <a:bodyPr/>
        <a:lstStyle/>
        <a:p>
          <a:endParaRPr lang="zh-CN" altLang="en-US"/>
        </a:p>
      </dgm:t>
    </dgm:pt>
    <dgm:pt modelId="{D23130C3-956E-4961-8127-F659E32EDA19}" type="pres">
      <dgm:prSet presAssocID="{6CEC4DE5-504A-4FB2-8318-39A853FF9637}" presName="parentNode1" presStyleLbl="node1" presStyleIdx="2" presStyleCnt="4">
        <dgm:presLayoutVars>
          <dgm:chMax val="1"/>
          <dgm:bulletEnabled val="1"/>
        </dgm:presLayoutVars>
      </dgm:prSet>
      <dgm:spPr/>
      <dgm:t>
        <a:bodyPr/>
        <a:lstStyle/>
        <a:p>
          <a:endParaRPr lang="zh-CN" altLang="en-US"/>
        </a:p>
      </dgm:t>
    </dgm:pt>
    <dgm:pt modelId="{D8362445-174C-400C-9CCB-495765CD951E}" type="pres">
      <dgm:prSet presAssocID="{6CEC4DE5-504A-4FB2-8318-39A853FF9637}" presName="connSite1" presStyleCnt="0"/>
      <dgm:spPr/>
    </dgm:pt>
    <dgm:pt modelId="{34720546-62B4-46A0-880D-0F210D1F0B11}" type="pres">
      <dgm:prSet presAssocID="{D20C967D-0A41-453C-84E5-1499008AE565}" presName="Name9" presStyleLbl="sibTrans2D1" presStyleIdx="2" presStyleCnt="3"/>
      <dgm:spPr/>
      <dgm:t>
        <a:bodyPr/>
        <a:lstStyle/>
        <a:p>
          <a:endParaRPr lang="zh-CN" altLang="en-US"/>
        </a:p>
      </dgm:t>
    </dgm:pt>
    <dgm:pt modelId="{9ED25AD3-AE79-4AE7-8011-13FD94745C9B}" type="pres">
      <dgm:prSet presAssocID="{454086AD-0EE4-49A4-A121-1748BF77D4E3}" presName="composite2" presStyleCnt="0"/>
      <dgm:spPr/>
    </dgm:pt>
    <dgm:pt modelId="{109E4596-E18F-48EF-93FD-E0F6598625FC}" type="pres">
      <dgm:prSet presAssocID="{454086AD-0EE4-49A4-A121-1748BF77D4E3}" presName="dummyNode2" presStyleLbl="node1" presStyleIdx="2" presStyleCnt="4"/>
      <dgm:spPr/>
    </dgm:pt>
    <dgm:pt modelId="{DF895FED-E958-4553-AB83-A64EC4B53599}" type="pres">
      <dgm:prSet presAssocID="{454086AD-0EE4-49A4-A121-1748BF77D4E3}" presName="childNode2" presStyleLbl="bgAcc1" presStyleIdx="3" presStyleCnt="4">
        <dgm:presLayoutVars>
          <dgm:bulletEnabled val="1"/>
        </dgm:presLayoutVars>
      </dgm:prSet>
      <dgm:spPr/>
      <dgm:t>
        <a:bodyPr/>
        <a:lstStyle/>
        <a:p>
          <a:endParaRPr lang="zh-CN" altLang="en-US"/>
        </a:p>
      </dgm:t>
    </dgm:pt>
    <dgm:pt modelId="{414CEC09-74F2-4182-902E-601EEB5058BB}" type="pres">
      <dgm:prSet presAssocID="{454086AD-0EE4-49A4-A121-1748BF77D4E3}" presName="childNode2tx" presStyleLbl="bgAcc1" presStyleIdx="3" presStyleCnt="4">
        <dgm:presLayoutVars>
          <dgm:bulletEnabled val="1"/>
        </dgm:presLayoutVars>
      </dgm:prSet>
      <dgm:spPr/>
      <dgm:t>
        <a:bodyPr/>
        <a:lstStyle/>
        <a:p>
          <a:endParaRPr lang="zh-CN" altLang="en-US"/>
        </a:p>
      </dgm:t>
    </dgm:pt>
    <dgm:pt modelId="{02EF3C7F-6DC2-4096-8034-E7D6B0394F75}" type="pres">
      <dgm:prSet presAssocID="{454086AD-0EE4-49A4-A121-1748BF77D4E3}" presName="parentNode2" presStyleLbl="node1" presStyleIdx="3" presStyleCnt="4">
        <dgm:presLayoutVars>
          <dgm:chMax val="0"/>
          <dgm:bulletEnabled val="1"/>
        </dgm:presLayoutVars>
      </dgm:prSet>
      <dgm:spPr/>
      <dgm:t>
        <a:bodyPr/>
        <a:lstStyle/>
        <a:p>
          <a:endParaRPr lang="zh-CN" altLang="en-US"/>
        </a:p>
      </dgm:t>
    </dgm:pt>
    <dgm:pt modelId="{9CA2311C-CB94-4FE3-B80F-2F7BEC4C086D}" type="pres">
      <dgm:prSet presAssocID="{454086AD-0EE4-49A4-A121-1748BF77D4E3}" presName="connSite2" presStyleCnt="0"/>
      <dgm:spPr/>
    </dgm:pt>
  </dgm:ptLst>
  <dgm:cxnLst>
    <dgm:cxn modelId="{936DAC9E-8E28-4C83-A36D-F87D0B13469F}" srcId="{241A4015-578D-4F4C-A951-AE9CB649091D}" destId="{6CEC4DE5-504A-4FB2-8318-39A853FF9637}" srcOrd="2" destOrd="0" parTransId="{BBC4EE61-C68D-48CF-A915-B7B0560A2C83}" sibTransId="{D20C967D-0A41-453C-84E5-1499008AE565}"/>
    <dgm:cxn modelId="{425A47F8-FBB3-4919-BC4D-93F4EE0CB025}" srcId="{74B40534-87AF-4874-8731-F2FA60D8B793}" destId="{D0454148-F167-4D11-96F8-6C100EBCEA14}" srcOrd="0" destOrd="0" parTransId="{A1B8A278-A36E-4CEE-98BE-E3F1E1223D1A}" sibTransId="{03847F44-12B6-4CC8-B3A3-6EE13AE1AEE9}"/>
    <dgm:cxn modelId="{DC56FA25-30B3-4676-AA6C-C7FCB99F6AFE}" type="presOf" srcId="{6CEC4DE5-504A-4FB2-8318-39A853FF9637}" destId="{D23130C3-956E-4961-8127-F659E32EDA19}" srcOrd="0" destOrd="0" presId="urn:microsoft.com/office/officeart/2005/8/layout/hProcess4"/>
    <dgm:cxn modelId="{67212563-6310-4F01-9551-D74CD20807ED}" type="presOf" srcId="{60F377B5-CD53-4AD3-8869-E967066CB0DA}" destId="{4D99FBA1-282F-4784-A754-23F65A2E5F2E}" srcOrd="0" destOrd="0" presId="urn:microsoft.com/office/officeart/2005/8/layout/hProcess4"/>
    <dgm:cxn modelId="{2BE9B19B-7911-43C1-B88F-EF52FF96D994}" type="presOf" srcId="{50A7837F-21EA-46F6-AA6F-796D415E43F0}" destId="{DF895FED-E958-4553-AB83-A64EC4B53599}" srcOrd="0" destOrd="0" presId="urn:microsoft.com/office/officeart/2005/8/layout/hProcess4"/>
    <dgm:cxn modelId="{0E216B33-3E82-48BA-B603-290AAF5C8370}" type="presOf" srcId="{9A202052-B169-4086-BF24-8B784F185C82}" destId="{7BF301AE-4639-418D-AAAF-8069E669E257}" srcOrd="1" destOrd="0" presId="urn:microsoft.com/office/officeart/2005/8/layout/hProcess4"/>
    <dgm:cxn modelId="{2E645095-9412-42E4-8D60-FDC4CD5BC365}" type="presOf" srcId="{5189F8CD-218A-4EBC-B551-A1C0DFAC22AA}" destId="{6A01C9A0-459A-41F9-BDD9-252CAB2282D6}" srcOrd="0" destOrd="0" presId="urn:microsoft.com/office/officeart/2005/8/layout/hProcess4"/>
    <dgm:cxn modelId="{14A56D91-BF24-4D00-B311-07E88584D4F3}" type="presOf" srcId="{D0454148-F167-4D11-96F8-6C100EBCEA14}" destId="{FC0630AA-4E0B-4CF8-BCD4-1554E1DBA401}" srcOrd="0" destOrd="0" presId="urn:microsoft.com/office/officeart/2005/8/layout/hProcess4"/>
    <dgm:cxn modelId="{843633A9-398E-4EDD-931B-1E9029909797}" type="presOf" srcId="{D20C967D-0A41-453C-84E5-1499008AE565}" destId="{34720546-62B4-46A0-880D-0F210D1F0B11}" srcOrd="0" destOrd="0" presId="urn:microsoft.com/office/officeart/2005/8/layout/hProcess4"/>
    <dgm:cxn modelId="{65109237-22B7-4CE1-82EA-A7C230F79677}" srcId="{241A4015-578D-4F4C-A951-AE9CB649091D}" destId="{454086AD-0EE4-49A4-A121-1748BF77D4E3}" srcOrd="3" destOrd="0" parTransId="{1AD0395A-7E64-4463-B231-4FD72A4E635B}" sibTransId="{6BFE3851-C03F-48BA-8BC8-FC36D4955300}"/>
    <dgm:cxn modelId="{778C8109-56B6-40EC-8155-7AE3A6DA5782}" type="presOf" srcId="{7DD62CD2-7BC1-41E6-8C09-7E75EEE1734D}" destId="{DD1875D0-D418-414B-84DA-1361C865302E}" srcOrd="1" destOrd="1" presId="urn:microsoft.com/office/officeart/2005/8/layout/hProcess4"/>
    <dgm:cxn modelId="{06E804EC-090C-4C34-9014-F5DF31563E55}" srcId="{5189F8CD-218A-4EBC-B551-A1C0DFAC22AA}" destId="{D514D0DC-F282-42D0-B627-DE1C52959901}" srcOrd="0" destOrd="0" parTransId="{A76E0790-7F27-42B6-8FEF-53DDD381F282}" sibTransId="{B762DBE6-3448-4C27-97D0-1FCC439FDA07}"/>
    <dgm:cxn modelId="{B1ABB04A-440C-471E-8C7E-7F3E28E272D9}" type="presOf" srcId="{7DD62CD2-7BC1-41E6-8C09-7E75EEE1734D}" destId="{25F90333-94ED-41B4-8DF0-96E016F8AC84}" srcOrd="0" destOrd="1" presId="urn:microsoft.com/office/officeart/2005/8/layout/hProcess4"/>
    <dgm:cxn modelId="{655C474C-0138-4CC3-8816-D877E3BE432E}" type="presOf" srcId="{D514D0DC-F282-42D0-B627-DE1C52959901}" destId="{25F90333-94ED-41B4-8DF0-96E016F8AC84}" srcOrd="0" destOrd="0" presId="urn:microsoft.com/office/officeart/2005/8/layout/hProcess4"/>
    <dgm:cxn modelId="{0080493D-02B6-4ED2-9DF1-6F7DA9A24FBE}" type="presOf" srcId="{241A4015-578D-4F4C-A951-AE9CB649091D}" destId="{A02C3E39-4770-495E-8606-35B4219D088A}" srcOrd="0" destOrd="0" presId="urn:microsoft.com/office/officeart/2005/8/layout/hProcess4"/>
    <dgm:cxn modelId="{2590F7B9-56F3-46FA-8132-A4C61FDCD0E0}" type="presOf" srcId="{9A202052-B169-4086-BF24-8B784F185C82}" destId="{29D53A90-266D-437F-8EE2-4A6E657CB569}" srcOrd="0" destOrd="0" presId="urn:microsoft.com/office/officeart/2005/8/layout/hProcess4"/>
    <dgm:cxn modelId="{C17EF97B-19D8-4049-B43A-F42AF4886AED}" srcId="{241A4015-578D-4F4C-A951-AE9CB649091D}" destId="{5189F8CD-218A-4EBC-B551-A1C0DFAC22AA}" srcOrd="0" destOrd="0" parTransId="{FCEBA5F0-C308-4754-8389-39B0D87750BC}" sibTransId="{60F377B5-CD53-4AD3-8869-E967066CB0DA}"/>
    <dgm:cxn modelId="{195E0BF6-1C8C-4D9C-9897-2DCC5FFF2F55}" srcId="{454086AD-0EE4-49A4-A121-1748BF77D4E3}" destId="{50A7837F-21EA-46F6-AA6F-796D415E43F0}" srcOrd="0" destOrd="0" parTransId="{3208651F-223B-4D9C-A525-02FA1C650B5C}" sibTransId="{3F031009-4372-47F5-8F17-D0C795A3360E}"/>
    <dgm:cxn modelId="{4A1A8068-4797-41B3-A579-34C421108E48}" type="presOf" srcId="{D0454148-F167-4D11-96F8-6C100EBCEA14}" destId="{0C13ADAE-3063-45B0-8C78-64D32E895124}" srcOrd="1" destOrd="0" presId="urn:microsoft.com/office/officeart/2005/8/layout/hProcess4"/>
    <dgm:cxn modelId="{7CBD1A6B-E701-4E5F-BFE1-7965EE024C30}" srcId="{241A4015-578D-4F4C-A951-AE9CB649091D}" destId="{74B40534-87AF-4874-8731-F2FA60D8B793}" srcOrd="1" destOrd="0" parTransId="{B0FC990A-7A82-4287-ACC5-F9E165FB9010}" sibTransId="{E8C5DFFD-1AC8-42BD-AE85-C966F2ED5548}"/>
    <dgm:cxn modelId="{4427B2FD-A201-4110-BA83-6F121A92D5BD}" type="presOf" srcId="{D514D0DC-F282-42D0-B627-DE1C52959901}" destId="{DD1875D0-D418-414B-84DA-1361C865302E}" srcOrd="1" destOrd="0" presId="urn:microsoft.com/office/officeart/2005/8/layout/hProcess4"/>
    <dgm:cxn modelId="{B403223D-0565-4CE8-BCD3-DE413D6D438B}" srcId="{6CEC4DE5-504A-4FB2-8318-39A853FF9637}" destId="{9A202052-B169-4086-BF24-8B784F185C82}" srcOrd="0" destOrd="0" parTransId="{46CB9601-2AE9-451A-B3A5-81C9490AB607}" sibTransId="{557A8140-E140-4973-8458-43027512F099}"/>
    <dgm:cxn modelId="{633A3672-0D44-40A3-A3D2-A49277122D8E}" srcId="{5189F8CD-218A-4EBC-B551-A1C0DFAC22AA}" destId="{7DD62CD2-7BC1-41E6-8C09-7E75EEE1734D}" srcOrd="1" destOrd="0" parTransId="{06BCB119-8480-4FAE-852A-C7C484A0914B}" sibTransId="{7869C642-F4A3-4B25-A16F-8447A90FDF42}"/>
    <dgm:cxn modelId="{42D1B0B0-B223-4A85-AB3A-146FD02C876F}" type="presOf" srcId="{50A7837F-21EA-46F6-AA6F-796D415E43F0}" destId="{414CEC09-74F2-4182-902E-601EEB5058BB}" srcOrd="1" destOrd="0" presId="urn:microsoft.com/office/officeart/2005/8/layout/hProcess4"/>
    <dgm:cxn modelId="{3DEFE2D7-46E4-40BF-A466-7C1ABFEA8D68}" type="presOf" srcId="{454086AD-0EE4-49A4-A121-1748BF77D4E3}" destId="{02EF3C7F-6DC2-4096-8034-E7D6B0394F75}" srcOrd="0" destOrd="0" presId="urn:microsoft.com/office/officeart/2005/8/layout/hProcess4"/>
    <dgm:cxn modelId="{2D4C9D80-2F4E-4A3B-962F-2E083E05390B}" type="presOf" srcId="{E8C5DFFD-1AC8-42BD-AE85-C966F2ED5548}" destId="{644CF2FA-0424-45A4-A86A-30E83E16C587}" srcOrd="0" destOrd="0" presId="urn:microsoft.com/office/officeart/2005/8/layout/hProcess4"/>
    <dgm:cxn modelId="{011CCA6F-03E0-4D5E-B5A2-D23023A16BDA}" type="presOf" srcId="{74B40534-87AF-4874-8731-F2FA60D8B793}" destId="{B5C8B956-EC09-4ACC-8062-23FDAA1937C2}" srcOrd="0" destOrd="0" presId="urn:microsoft.com/office/officeart/2005/8/layout/hProcess4"/>
    <dgm:cxn modelId="{D387D198-4758-4994-9564-6C137796B1AA}" type="presParOf" srcId="{A02C3E39-4770-495E-8606-35B4219D088A}" destId="{AFDE2015-9038-4166-B532-8A507E880BB8}" srcOrd="0" destOrd="0" presId="urn:microsoft.com/office/officeart/2005/8/layout/hProcess4"/>
    <dgm:cxn modelId="{670F0910-3BD3-4188-AA34-EA83FF7813AD}" type="presParOf" srcId="{A02C3E39-4770-495E-8606-35B4219D088A}" destId="{6893847D-2E9E-435B-A411-090EF54D9F4A}" srcOrd="1" destOrd="0" presId="urn:microsoft.com/office/officeart/2005/8/layout/hProcess4"/>
    <dgm:cxn modelId="{474BA265-8985-446C-BC83-D423BC40018F}" type="presParOf" srcId="{A02C3E39-4770-495E-8606-35B4219D088A}" destId="{5795128C-F049-4B16-862F-3BC4A87F8B22}" srcOrd="2" destOrd="0" presId="urn:microsoft.com/office/officeart/2005/8/layout/hProcess4"/>
    <dgm:cxn modelId="{4326808F-5E4D-4E4F-B09C-58A35E144FAE}" type="presParOf" srcId="{5795128C-F049-4B16-862F-3BC4A87F8B22}" destId="{CF1F13EF-DD10-41BC-919F-F769012D3B71}" srcOrd="0" destOrd="0" presId="urn:microsoft.com/office/officeart/2005/8/layout/hProcess4"/>
    <dgm:cxn modelId="{2C5C688F-B311-4FB5-84E3-B8EE14B2D81D}" type="presParOf" srcId="{CF1F13EF-DD10-41BC-919F-F769012D3B71}" destId="{9A57A9B2-88F7-4282-BF43-7BDC928B5B87}" srcOrd="0" destOrd="0" presId="urn:microsoft.com/office/officeart/2005/8/layout/hProcess4"/>
    <dgm:cxn modelId="{CB85B592-7D17-419F-B392-E6DADE90E221}" type="presParOf" srcId="{CF1F13EF-DD10-41BC-919F-F769012D3B71}" destId="{25F90333-94ED-41B4-8DF0-96E016F8AC84}" srcOrd="1" destOrd="0" presId="urn:microsoft.com/office/officeart/2005/8/layout/hProcess4"/>
    <dgm:cxn modelId="{E3DB90C5-DB16-4A2E-865C-350F3431F7CE}" type="presParOf" srcId="{CF1F13EF-DD10-41BC-919F-F769012D3B71}" destId="{DD1875D0-D418-414B-84DA-1361C865302E}" srcOrd="2" destOrd="0" presId="urn:microsoft.com/office/officeart/2005/8/layout/hProcess4"/>
    <dgm:cxn modelId="{823A656D-15A9-466E-83F4-5AEF1E710BC3}" type="presParOf" srcId="{CF1F13EF-DD10-41BC-919F-F769012D3B71}" destId="{6A01C9A0-459A-41F9-BDD9-252CAB2282D6}" srcOrd="3" destOrd="0" presId="urn:microsoft.com/office/officeart/2005/8/layout/hProcess4"/>
    <dgm:cxn modelId="{CF595205-1CBC-47ED-B884-A19BDCE38AB8}" type="presParOf" srcId="{CF1F13EF-DD10-41BC-919F-F769012D3B71}" destId="{20CEDEF2-1D46-468C-8F82-2848B7A34F4C}" srcOrd="4" destOrd="0" presId="urn:microsoft.com/office/officeart/2005/8/layout/hProcess4"/>
    <dgm:cxn modelId="{9B74D68C-5DB0-4D85-B6C0-F23B31A82F59}" type="presParOf" srcId="{5795128C-F049-4B16-862F-3BC4A87F8B22}" destId="{4D99FBA1-282F-4784-A754-23F65A2E5F2E}" srcOrd="1" destOrd="0" presId="urn:microsoft.com/office/officeart/2005/8/layout/hProcess4"/>
    <dgm:cxn modelId="{2D75263F-1FB6-4A3D-93E3-A9FBB055462D}" type="presParOf" srcId="{5795128C-F049-4B16-862F-3BC4A87F8B22}" destId="{5E7262EB-CE02-4A74-AE5B-11ABC3F3D9B5}" srcOrd="2" destOrd="0" presId="urn:microsoft.com/office/officeart/2005/8/layout/hProcess4"/>
    <dgm:cxn modelId="{A9174FBB-8D1B-48A0-9832-CAC8BF779F56}" type="presParOf" srcId="{5E7262EB-CE02-4A74-AE5B-11ABC3F3D9B5}" destId="{2CDC9EE6-D5D4-4A91-92C5-B24DC4FC9DB5}" srcOrd="0" destOrd="0" presId="urn:microsoft.com/office/officeart/2005/8/layout/hProcess4"/>
    <dgm:cxn modelId="{065D145E-15E7-4273-A7A0-801B6EE48268}" type="presParOf" srcId="{5E7262EB-CE02-4A74-AE5B-11ABC3F3D9B5}" destId="{FC0630AA-4E0B-4CF8-BCD4-1554E1DBA401}" srcOrd="1" destOrd="0" presId="urn:microsoft.com/office/officeart/2005/8/layout/hProcess4"/>
    <dgm:cxn modelId="{A6E9BF90-AF9D-46AA-9017-892CA3FD72D9}" type="presParOf" srcId="{5E7262EB-CE02-4A74-AE5B-11ABC3F3D9B5}" destId="{0C13ADAE-3063-45B0-8C78-64D32E895124}" srcOrd="2" destOrd="0" presId="urn:microsoft.com/office/officeart/2005/8/layout/hProcess4"/>
    <dgm:cxn modelId="{DFCAB198-3BCD-4D44-8204-8EC0531B712C}" type="presParOf" srcId="{5E7262EB-CE02-4A74-AE5B-11ABC3F3D9B5}" destId="{B5C8B956-EC09-4ACC-8062-23FDAA1937C2}" srcOrd="3" destOrd="0" presId="urn:microsoft.com/office/officeart/2005/8/layout/hProcess4"/>
    <dgm:cxn modelId="{744A523F-CF49-4745-9630-C27317E9D918}" type="presParOf" srcId="{5E7262EB-CE02-4A74-AE5B-11ABC3F3D9B5}" destId="{B75CBDF4-880C-47A6-BEE6-336FFEA87789}" srcOrd="4" destOrd="0" presId="urn:microsoft.com/office/officeart/2005/8/layout/hProcess4"/>
    <dgm:cxn modelId="{0983BBFC-420B-429F-B507-2A45362E61A8}" type="presParOf" srcId="{5795128C-F049-4B16-862F-3BC4A87F8B22}" destId="{644CF2FA-0424-45A4-A86A-30E83E16C587}" srcOrd="3" destOrd="0" presId="urn:microsoft.com/office/officeart/2005/8/layout/hProcess4"/>
    <dgm:cxn modelId="{96274083-BEED-43A2-98F8-7B9E417D4EB1}" type="presParOf" srcId="{5795128C-F049-4B16-862F-3BC4A87F8B22}" destId="{91DCEB9F-FF85-4E2F-B6CE-013711F85CB9}" srcOrd="4" destOrd="0" presId="urn:microsoft.com/office/officeart/2005/8/layout/hProcess4"/>
    <dgm:cxn modelId="{86AA9125-9926-423D-AF60-0587656CAF67}" type="presParOf" srcId="{91DCEB9F-FF85-4E2F-B6CE-013711F85CB9}" destId="{E7E43246-2291-4688-89EE-1D5ADB8D632A}" srcOrd="0" destOrd="0" presId="urn:microsoft.com/office/officeart/2005/8/layout/hProcess4"/>
    <dgm:cxn modelId="{EF17D215-74C4-4CBC-8536-E8C2677EADB4}" type="presParOf" srcId="{91DCEB9F-FF85-4E2F-B6CE-013711F85CB9}" destId="{29D53A90-266D-437F-8EE2-4A6E657CB569}" srcOrd="1" destOrd="0" presId="urn:microsoft.com/office/officeart/2005/8/layout/hProcess4"/>
    <dgm:cxn modelId="{6422E216-A78F-4502-ADAD-AAAB39255C96}" type="presParOf" srcId="{91DCEB9F-FF85-4E2F-B6CE-013711F85CB9}" destId="{7BF301AE-4639-418D-AAAF-8069E669E257}" srcOrd="2" destOrd="0" presId="urn:microsoft.com/office/officeart/2005/8/layout/hProcess4"/>
    <dgm:cxn modelId="{F7FFE0F8-EFD4-4B4E-88A5-3F216291AEDD}" type="presParOf" srcId="{91DCEB9F-FF85-4E2F-B6CE-013711F85CB9}" destId="{D23130C3-956E-4961-8127-F659E32EDA19}" srcOrd="3" destOrd="0" presId="urn:microsoft.com/office/officeart/2005/8/layout/hProcess4"/>
    <dgm:cxn modelId="{5D6701BD-9A62-427D-9028-CA0B96DCEB95}" type="presParOf" srcId="{91DCEB9F-FF85-4E2F-B6CE-013711F85CB9}" destId="{D8362445-174C-400C-9CCB-495765CD951E}" srcOrd="4" destOrd="0" presId="urn:microsoft.com/office/officeart/2005/8/layout/hProcess4"/>
    <dgm:cxn modelId="{B5938BA3-5BC7-4A81-8E36-35DCF63FDC65}" type="presParOf" srcId="{5795128C-F049-4B16-862F-3BC4A87F8B22}" destId="{34720546-62B4-46A0-880D-0F210D1F0B11}" srcOrd="5" destOrd="0" presId="urn:microsoft.com/office/officeart/2005/8/layout/hProcess4"/>
    <dgm:cxn modelId="{9B766337-4F12-4E4F-8F1A-EA674F90C968}" type="presParOf" srcId="{5795128C-F049-4B16-862F-3BC4A87F8B22}" destId="{9ED25AD3-AE79-4AE7-8011-13FD94745C9B}" srcOrd="6" destOrd="0" presId="urn:microsoft.com/office/officeart/2005/8/layout/hProcess4"/>
    <dgm:cxn modelId="{AC4BFAC4-E78F-43AA-B6A5-BF9DD9E11960}" type="presParOf" srcId="{9ED25AD3-AE79-4AE7-8011-13FD94745C9B}" destId="{109E4596-E18F-48EF-93FD-E0F6598625FC}" srcOrd="0" destOrd="0" presId="urn:microsoft.com/office/officeart/2005/8/layout/hProcess4"/>
    <dgm:cxn modelId="{8851D09C-9E1F-41DB-A585-FB4CBBD7C4D0}" type="presParOf" srcId="{9ED25AD3-AE79-4AE7-8011-13FD94745C9B}" destId="{DF895FED-E958-4553-AB83-A64EC4B53599}" srcOrd="1" destOrd="0" presId="urn:microsoft.com/office/officeart/2005/8/layout/hProcess4"/>
    <dgm:cxn modelId="{6FC7F26B-4007-456B-AB16-7183CD2DB363}" type="presParOf" srcId="{9ED25AD3-AE79-4AE7-8011-13FD94745C9B}" destId="{414CEC09-74F2-4182-902E-601EEB5058BB}" srcOrd="2" destOrd="0" presId="urn:microsoft.com/office/officeart/2005/8/layout/hProcess4"/>
    <dgm:cxn modelId="{F4F8B983-7934-409B-969E-443ACABE4CEC}" type="presParOf" srcId="{9ED25AD3-AE79-4AE7-8011-13FD94745C9B}" destId="{02EF3C7F-6DC2-4096-8034-E7D6B0394F75}" srcOrd="3" destOrd="0" presId="urn:microsoft.com/office/officeart/2005/8/layout/hProcess4"/>
    <dgm:cxn modelId="{ED0BBF33-29DB-48E1-AAC7-B35FCF15CB82}" type="presParOf" srcId="{9ED25AD3-AE79-4AE7-8011-13FD94745C9B}" destId="{9CA2311C-CB94-4FE3-B80F-2F7BEC4C086D}"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58D36B5-AE1B-4AD8-9477-0B5EFD6992AA}" type="doc">
      <dgm:prSet loTypeId="urn:microsoft.com/office/officeart/2008/layout/VerticalCurvedList" loCatId="list" qsTypeId="urn:microsoft.com/office/officeart/2005/8/quickstyle/3d1" qsCatId="3D" csTypeId="urn:microsoft.com/office/officeart/2005/8/colors/colorful1" csCatId="colorful" phldr="1"/>
      <dgm:spPr/>
      <dgm:t>
        <a:bodyPr/>
        <a:lstStyle/>
        <a:p>
          <a:endParaRPr lang="zh-CN" altLang="en-US"/>
        </a:p>
      </dgm:t>
    </dgm:pt>
    <dgm:pt modelId="{B11FB010-F91A-46D1-8D44-7B53EBA64F4E}">
      <dgm:prSet phldrT="[文本]" custT="1"/>
      <dgm:spPr/>
      <dgm:t>
        <a:bodyPr/>
        <a:lstStyle/>
        <a:p>
          <a:r>
            <a:rPr lang="zh-CN" altLang="en-US" sz="2000" dirty="0" smtClean="0">
              <a:latin typeface="微软雅黑" pitchFamily="34" charset="-122"/>
              <a:ea typeface="微软雅黑" pitchFamily="34" charset="-122"/>
            </a:rPr>
            <a:t>新蛋</a:t>
          </a:r>
          <a:r>
            <a:rPr lang="en-US" altLang="zh-CN" sz="2000" dirty="0" smtClean="0">
              <a:latin typeface="微软雅黑" pitchFamily="34" charset="-122"/>
              <a:ea typeface="微软雅黑" pitchFamily="34" charset="-122"/>
            </a:rPr>
            <a:t>NESC</a:t>
          </a:r>
          <a:endParaRPr lang="zh-CN" altLang="en-US" sz="2000" dirty="0">
            <a:latin typeface="微软雅黑" pitchFamily="34" charset="-122"/>
            <a:ea typeface="微软雅黑" pitchFamily="34" charset="-122"/>
          </a:endParaRPr>
        </a:p>
      </dgm:t>
    </dgm:pt>
    <dgm:pt modelId="{5C370ED9-4728-48DF-9CCF-A00E7E4F600A}" type="parTrans" cxnId="{43D6104A-DFDD-47A7-8219-B305F328F8AB}">
      <dgm:prSet/>
      <dgm:spPr/>
      <dgm:t>
        <a:bodyPr/>
        <a:lstStyle/>
        <a:p>
          <a:endParaRPr lang="zh-CN" altLang="en-US" sz="1100">
            <a:latin typeface="微软雅黑" pitchFamily="34" charset="-122"/>
            <a:ea typeface="微软雅黑" pitchFamily="34" charset="-122"/>
          </a:endParaRPr>
        </a:p>
      </dgm:t>
    </dgm:pt>
    <dgm:pt modelId="{C942B82C-6E9A-4A8C-9E77-8A9944EEE4AC}" type="sibTrans" cxnId="{43D6104A-DFDD-47A7-8219-B305F328F8AB}">
      <dgm:prSet/>
      <dgm:spPr/>
      <dgm:t>
        <a:bodyPr/>
        <a:lstStyle/>
        <a:p>
          <a:endParaRPr lang="zh-CN" altLang="en-US" sz="1100">
            <a:latin typeface="微软雅黑" pitchFamily="34" charset="-122"/>
            <a:ea typeface="微软雅黑" pitchFamily="34" charset="-122"/>
          </a:endParaRPr>
        </a:p>
      </dgm:t>
    </dgm:pt>
    <dgm:pt modelId="{BD1B48E0-2F30-48CD-A4EF-46A91E4E7E41}">
      <dgm:prSet phldrT="[文本]" custT="1"/>
      <dgm:spPr/>
      <dgm:t>
        <a:bodyPr/>
        <a:lstStyle/>
        <a:p>
          <a:r>
            <a:rPr lang="en-US" altLang="zh-CN" sz="2000" dirty="0" smtClean="0">
              <a:latin typeface="微软雅黑" pitchFamily="34" charset="-122"/>
              <a:ea typeface="微软雅黑" pitchFamily="34" charset="-122"/>
            </a:rPr>
            <a:t>NESC.newegg.com.cn</a:t>
          </a:r>
          <a:endParaRPr lang="zh-CN" altLang="en-US" sz="2000" dirty="0">
            <a:latin typeface="微软雅黑" pitchFamily="34" charset="-122"/>
            <a:ea typeface="微软雅黑" pitchFamily="34" charset="-122"/>
          </a:endParaRPr>
        </a:p>
      </dgm:t>
    </dgm:pt>
    <dgm:pt modelId="{3BAFB988-F4F4-4DFA-A6B1-FCAFD5AB47DD}" type="parTrans" cxnId="{9A0FB88C-92A9-45EC-9AEE-CED266354A17}">
      <dgm:prSet/>
      <dgm:spPr/>
      <dgm:t>
        <a:bodyPr/>
        <a:lstStyle/>
        <a:p>
          <a:endParaRPr lang="zh-CN" altLang="en-US" sz="1100">
            <a:latin typeface="微软雅黑" pitchFamily="34" charset="-122"/>
            <a:ea typeface="微软雅黑" pitchFamily="34" charset="-122"/>
          </a:endParaRPr>
        </a:p>
      </dgm:t>
    </dgm:pt>
    <dgm:pt modelId="{61F3CD3B-33C1-4C61-8A9B-6F396EF0C418}" type="sibTrans" cxnId="{9A0FB88C-92A9-45EC-9AEE-CED266354A17}">
      <dgm:prSet/>
      <dgm:spPr/>
      <dgm:t>
        <a:bodyPr/>
        <a:lstStyle/>
        <a:p>
          <a:endParaRPr lang="zh-CN" altLang="en-US" sz="1100">
            <a:latin typeface="微软雅黑" pitchFamily="34" charset="-122"/>
            <a:ea typeface="微软雅黑" pitchFamily="34" charset="-122"/>
          </a:endParaRPr>
        </a:p>
      </dgm:t>
    </dgm:pt>
    <dgm:pt modelId="{1E967050-C264-4DB2-99C0-10EC01AF6AB2}">
      <dgm:prSet phldrT="[文本]" custT="1"/>
      <dgm:spPr/>
      <dgm:t>
        <a:bodyPr/>
        <a:lstStyle/>
        <a:p>
          <a:r>
            <a:rPr lang="en-US" altLang="zh-CN" sz="2000" dirty="0" smtClean="0">
              <a:latin typeface="微软雅黑" pitchFamily="34" charset="-122"/>
              <a:ea typeface="微软雅黑" pitchFamily="34" charset="-122"/>
            </a:rPr>
            <a:t>Nesc-sh.job@newegg.com</a:t>
          </a:r>
          <a:endParaRPr lang="zh-CN" altLang="en-US" sz="2000" dirty="0">
            <a:latin typeface="微软雅黑" pitchFamily="34" charset="-122"/>
            <a:ea typeface="微软雅黑" pitchFamily="34" charset="-122"/>
          </a:endParaRPr>
        </a:p>
      </dgm:t>
    </dgm:pt>
    <dgm:pt modelId="{69A8C5A6-B96C-47BD-B34D-8FBFEF61FEC3}" type="sibTrans" cxnId="{20251E44-1844-4B25-8BBC-137670D43D7F}">
      <dgm:prSet/>
      <dgm:spPr/>
      <dgm:t>
        <a:bodyPr/>
        <a:lstStyle/>
        <a:p>
          <a:endParaRPr lang="zh-CN" altLang="en-US" sz="1100">
            <a:latin typeface="微软雅黑" pitchFamily="34" charset="-122"/>
            <a:ea typeface="微软雅黑" pitchFamily="34" charset="-122"/>
          </a:endParaRPr>
        </a:p>
      </dgm:t>
    </dgm:pt>
    <dgm:pt modelId="{86D8EBC2-5227-4751-98DE-22ED1892EE7C}" type="parTrans" cxnId="{20251E44-1844-4B25-8BBC-137670D43D7F}">
      <dgm:prSet/>
      <dgm:spPr/>
      <dgm:t>
        <a:bodyPr/>
        <a:lstStyle/>
        <a:p>
          <a:endParaRPr lang="zh-CN" altLang="en-US" sz="1100">
            <a:latin typeface="微软雅黑" pitchFamily="34" charset="-122"/>
            <a:ea typeface="微软雅黑" pitchFamily="34" charset="-122"/>
          </a:endParaRPr>
        </a:p>
      </dgm:t>
    </dgm:pt>
    <dgm:pt modelId="{689A4F60-5F86-4748-B182-B32193928649}" type="pres">
      <dgm:prSet presAssocID="{D58D36B5-AE1B-4AD8-9477-0B5EFD6992AA}" presName="Name0" presStyleCnt="0">
        <dgm:presLayoutVars>
          <dgm:chMax val="7"/>
          <dgm:chPref val="7"/>
          <dgm:dir/>
        </dgm:presLayoutVars>
      </dgm:prSet>
      <dgm:spPr/>
      <dgm:t>
        <a:bodyPr/>
        <a:lstStyle/>
        <a:p>
          <a:endParaRPr lang="zh-CN" altLang="en-US"/>
        </a:p>
      </dgm:t>
    </dgm:pt>
    <dgm:pt modelId="{919415CD-E4D5-47D4-A5F1-7A52CC8CD3DD}" type="pres">
      <dgm:prSet presAssocID="{D58D36B5-AE1B-4AD8-9477-0B5EFD6992AA}" presName="Name1" presStyleCnt="0"/>
      <dgm:spPr/>
    </dgm:pt>
    <dgm:pt modelId="{C6747F9A-C466-4792-B863-567768D3A05B}" type="pres">
      <dgm:prSet presAssocID="{D58D36B5-AE1B-4AD8-9477-0B5EFD6992AA}" presName="cycle" presStyleCnt="0"/>
      <dgm:spPr/>
    </dgm:pt>
    <dgm:pt modelId="{6220532B-E671-416C-A1C3-AB7BCFC460A7}" type="pres">
      <dgm:prSet presAssocID="{D58D36B5-AE1B-4AD8-9477-0B5EFD6992AA}" presName="srcNode" presStyleLbl="node1" presStyleIdx="0" presStyleCnt="3"/>
      <dgm:spPr/>
    </dgm:pt>
    <dgm:pt modelId="{D9251B21-379A-4C62-A3D5-8370BF2EEFDA}" type="pres">
      <dgm:prSet presAssocID="{D58D36B5-AE1B-4AD8-9477-0B5EFD6992AA}" presName="conn" presStyleLbl="parChTrans1D2" presStyleIdx="0" presStyleCnt="1"/>
      <dgm:spPr/>
      <dgm:t>
        <a:bodyPr/>
        <a:lstStyle/>
        <a:p>
          <a:endParaRPr lang="zh-CN" altLang="en-US"/>
        </a:p>
      </dgm:t>
    </dgm:pt>
    <dgm:pt modelId="{866042C0-0F26-437A-83C7-DCD0CFA2D2FC}" type="pres">
      <dgm:prSet presAssocID="{D58D36B5-AE1B-4AD8-9477-0B5EFD6992AA}" presName="extraNode" presStyleLbl="node1" presStyleIdx="0" presStyleCnt="3"/>
      <dgm:spPr/>
    </dgm:pt>
    <dgm:pt modelId="{C3F7585C-2B0D-4F5E-908A-C3515A7BD706}" type="pres">
      <dgm:prSet presAssocID="{D58D36B5-AE1B-4AD8-9477-0B5EFD6992AA}" presName="dstNode" presStyleLbl="node1" presStyleIdx="0" presStyleCnt="3"/>
      <dgm:spPr/>
    </dgm:pt>
    <dgm:pt modelId="{F2609E03-E2DD-4483-8EDF-665EF1879678}" type="pres">
      <dgm:prSet presAssocID="{BD1B48E0-2F30-48CD-A4EF-46A91E4E7E41}" presName="text_1" presStyleLbl="node1" presStyleIdx="0" presStyleCnt="3">
        <dgm:presLayoutVars>
          <dgm:bulletEnabled val="1"/>
        </dgm:presLayoutVars>
      </dgm:prSet>
      <dgm:spPr/>
      <dgm:t>
        <a:bodyPr/>
        <a:lstStyle/>
        <a:p>
          <a:endParaRPr lang="zh-CN" altLang="en-US"/>
        </a:p>
      </dgm:t>
    </dgm:pt>
    <dgm:pt modelId="{65B7CF38-9DD8-46F3-A231-7E2BF7715184}" type="pres">
      <dgm:prSet presAssocID="{BD1B48E0-2F30-48CD-A4EF-46A91E4E7E41}" presName="accent_1" presStyleCnt="0"/>
      <dgm:spPr/>
    </dgm:pt>
    <dgm:pt modelId="{82E179EF-8D08-4649-94C2-E4C144764735}" type="pres">
      <dgm:prSet presAssocID="{BD1B48E0-2F30-48CD-A4EF-46A91E4E7E41}" presName="accentRepeatNode" presStyleLbl="solidFgAcc1" presStyleIdx="0" presStyleCnt="3"/>
      <dgm:spPr/>
    </dgm:pt>
    <dgm:pt modelId="{B7C262F3-387F-4349-9905-289BF69E75A4}" type="pres">
      <dgm:prSet presAssocID="{B11FB010-F91A-46D1-8D44-7B53EBA64F4E}" presName="text_2" presStyleLbl="node1" presStyleIdx="1" presStyleCnt="3">
        <dgm:presLayoutVars>
          <dgm:bulletEnabled val="1"/>
        </dgm:presLayoutVars>
      </dgm:prSet>
      <dgm:spPr/>
      <dgm:t>
        <a:bodyPr/>
        <a:lstStyle/>
        <a:p>
          <a:endParaRPr lang="zh-CN" altLang="en-US"/>
        </a:p>
      </dgm:t>
    </dgm:pt>
    <dgm:pt modelId="{41FBD58E-ADB9-4A23-96D7-8A44C72D446B}" type="pres">
      <dgm:prSet presAssocID="{B11FB010-F91A-46D1-8D44-7B53EBA64F4E}" presName="accent_2" presStyleCnt="0"/>
      <dgm:spPr/>
    </dgm:pt>
    <dgm:pt modelId="{4A979D64-E176-4E8B-9896-3031F36479AE}" type="pres">
      <dgm:prSet presAssocID="{B11FB010-F91A-46D1-8D44-7B53EBA64F4E}" presName="accentRepeatNode" presStyleLbl="solidFgAcc1" presStyleIdx="1" presStyleCnt="3"/>
      <dgm:spPr/>
    </dgm:pt>
    <dgm:pt modelId="{D7EADF12-5C74-43E6-85CD-49FB541E4E2C}" type="pres">
      <dgm:prSet presAssocID="{1E967050-C264-4DB2-99C0-10EC01AF6AB2}" presName="text_3" presStyleLbl="node1" presStyleIdx="2" presStyleCnt="3">
        <dgm:presLayoutVars>
          <dgm:bulletEnabled val="1"/>
        </dgm:presLayoutVars>
      </dgm:prSet>
      <dgm:spPr/>
      <dgm:t>
        <a:bodyPr/>
        <a:lstStyle/>
        <a:p>
          <a:endParaRPr lang="zh-CN" altLang="en-US"/>
        </a:p>
      </dgm:t>
    </dgm:pt>
    <dgm:pt modelId="{B1A9AF26-F30B-41D7-B2F4-A33022DFBEF1}" type="pres">
      <dgm:prSet presAssocID="{1E967050-C264-4DB2-99C0-10EC01AF6AB2}" presName="accent_3" presStyleCnt="0"/>
      <dgm:spPr/>
    </dgm:pt>
    <dgm:pt modelId="{830A75A5-348F-4911-B12A-98ACE12C8677}" type="pres">
      <dgm:prSet presAssocID="{1E967050-C264-4DB2-99C0-10EC01AF6AB2}" presName="accentRepeatNode" presStyleLbl="solidFgAcc1" presStyleIdx="2" presStyleCnt="3"/>
      <dgm:spPr/>
    </dgm:pt>
  </dgm:ptLst>
  <dgm:cxnLst>
    <dgm:cxn modelId="{9A0FB88C-92A9-45EC-9AEE-CED266354A17}" srcId="{D58D36B5-AE1B-4AD8-9477-0B5EFD6992AA}" destId="{BD1B48E0-2F30-48CD-A4EF-46A91E4E7E41}" srcOrd="0" destOrd="0" parTransId="{3BAFB988-F4F4-4DFA-A6B1-FCAFD5AB47DD}" sibTransId="{61F3CD3B-33C1-4C61-8A9B-6F396EF0C418}"/>
    <dgm:cxn modelId="{43D6104A-DFDD-47A7-8219-B305F328F8AB}" srcId="{D58D36B5-AE1B-4AD8-9477-0B5EFD6992AA}" destId="{B11FB010-F91A-46D1-8D44-7B53EBA64F4E}" srcOrd="1" destOrd="0" parTransId="{5C370ED9-4728-48DF-9CCF-A00E7E4F600A}" sibTransId="{C942B82C-6E9A-4A8C-9E77-8A9944EEE4AC}"/>
    <dgm:cxn modelId="{DC1FD56E-DD66-4C12-8D48-CD863DBC420C}" type="presOf" srcId="{B11FB010-F91A-46D1-8D44-7B53EBA64F4E}" destId="{B7C262F3-387F-4349-9905-289BF69E75A4}" srcOrd="0" destOrd="0" presId="urn:microsoft.com/office/officeart/2008/layout/VerticalCurvedList"/>
    <dgm:cxn modelId="{20251E44-1844-4B25-8BBC-137670D43D7F}" srcId="{D58D36B5-AE1B-4AD8-9477-0B5EFD6992AA}" destId="{1E967050-C264-4DB2-99C0-10EC01AF6AB2}" srcOrd="2" destOrd="0" parTransId="{86D8EBC2-5227-4751-98DE-22ED1892EE7C}" sibTransId="{69A8C5A6-B96C-47BD-B34D-8FBFEF61FEC3}"/>
    <dgm:cxn modelId="{89FE6FC2-DD00-45A0-9566-D1CBD8579D12}" type="presOf" srcId="{1E967050-C264-4DB2-99C0-10EC01AF6AB2}" destId="{D7EADF12-5C74-43E6-85CD-49FB541E4E2C}" srcOrd="0" destOrd="0" presId="urn:microsoft.com/office/officeart/2008/layout/VerticalCurvedList"/>
    <dgm:cxn modelId="{61BB77E2-6FFE-460F-AA01-18A251DEE6DB}" type="presOf" srcId="{D58D36B5-AE1B-4AD8-9477-0B5EFD6992AA}" destId="{689A4F60-5F86-4748-B182-B32193928649}" srcOrd="0" destOrd="0" presId="urn:microsoft.com/office/officeart/2008/layout/VerticalCurvedList"/>
    <dgm:cxn modelId="{CAA7FF44-E306-4B88-AF4A-F5809B11C2AF}" type="presOf" srcId="{BD1B48E0-2F30-48CD-A4EF-46A91E4E7E41}" destId="{F2609E03-E2DD-4483-8EDF-665EF1879678}" srcOrd="0" destOrd="0" presId="urn:microsoft.com/office/officeart/2008/layout/VerticalCurvedList"/>
    <dgm:cxn modelId="{2DBA50AA-B558-449C-AAF6-4010C008E47B}" type="presOf" srcId="{61F3CD3B-33C1-4C61-8A9B-6F396EF0C418}" destId="{D9251B21-379A-4C62-A3D5-8370BF2EEFDA}" srcOrd="0" destOrd="0" presId="urn:microsoft.com/office/officeart/2008/layout/VerticalCurvedList"/>
    <dgm:cxn modelId="{549C4C4E-29F1-4B93-8B73-361E60BF3D4B}" type="presParOf" srcId="{689A4F60-5F86-4748-B182-B32193928649}" destId="{919415CD-E4D5-47D4-A5F1-7A52CC8CD3DD}" srcOrd="0" destOrd="0" presId="urn:microsoft.com/office/officeart/2008/layout/VerticalCurvedList"/>
    <dgm:cxn modelId="{BE609AFE-CD8D-4616-807A-BE60B61505DE}" type="presParOf" srcId="{919415CD-E4D5-47D4-A5F1-7A52CC8CD3DD}" destId="{C6747F9A-C466-4792-B863-567768D3A05B}" srcOrd="0" destOrd="0" presId="urn:microsoft.com/office/officeart/2008/layout/VerticalCurvedList"/>
    <dgm:cxn modelId="{F3DB03C5-A275-440D-8DEF-4813E486DF2B}" type="presParOf" srcId="{C6747F9A-C466-4792-B863-567768D3A05B}" destId="{6220532B-E671-416C-A1C3-AB7BCFC460A7}" srcOrd="0" destOrd="0" presId="urn:microsoft.com/office/officeart/2008/layout/VerticalCurvedList"/>
    <dgm:cxn modelId="{C8CD784C-37FC-4789-AB1C-A9A51B2046FA}" type="presParOf" srcId="{C6747F9A-C466-4792-B863-567768D3A05B}" destId="{D9251B21-379A-4C62-A3D5-8370BF2EEFDA}" srcOrd="1" destOrd="0" presId="urn:microsoft.com/office/officeart/2008/layout/VerticalCurvedList"/>
    <dgm:cxn modelId="{DBF8214E-46F6-4089-A4F3-8BFCBCC5BE8B}" type="presParOf" srcId="{C6747F9A-C466-4792-B863-567768D3A05B}" destId="{866042C0-0F26-437A-83C7-DCD0CFA2D2FC}" srcOrd="2" destOrd="0" presId="urn:microsoft.com/office/officeart/2008/layout/VerticalCurvedList"/>
    <dgm:cxn modelId="{ED614CCC-35BA-40F1-8C31-BD10F2756CCB}" type="presParOf" srcId="{C6747F9A-C466-4792-B863-567768D3A05B}" destId="{C3F7585C-2B0D-4F5E-908A-C3515A7BD706}" srcOrd="3" destOrd="0" presId="urn:microsoft.com/office/officeart/2008/layout/VerticalCurvedList"/>
    <dgm:cxn modelId="{C3F80B84-90C7-4092-A8A4-26B99D8EE9F3}" type="presParOf" srcId="{919415CD-E4D5-47D4-A5F1-7A52CC8CD3DD}" destId="{F2609E03-E2DD-4483-8EDF-665EF1879678}" srcOrd="1" destOrd="0" presId="urn:microsoft.com/office/officeart/2008/layout/VerticalCurvedList"/>
    <dgm:cxn modelId="{C06AF0F0-3ED8-4957-BB3A-F62668415ED9}" type="presParOf" srcId="{919415CD-E4D5-47D4-A5F1-7A52CC8CD3DD}" destId="{65B7CF38-9DD8-46F3-A231-7E2BF7715184}" srcOrd="2" destOrd="0" presId="urn:microsoft.com/office/officeart/2008/layout/VerticalCurvedList"/>
    <dgm:cxn modelId="{C5DF437C-51AD-4C30-A122-3D4244D606DB}" type="presParOf" srcId="{65B7CF38-9DD8-46F3-A231-7E2BF7715184}" destId="{82E179EF-8D08-4649-94C2-E4C144764735}" srcOrd="0" destOrd="0" presId="urn:microsoft.com/office/officeart/2008/layout/VerticalCurvedList"/>
    <dgm:cxn modelId="{C92713AB-AE0D-4861-848A-0A76E62217EE}" type="presParOf" srcId="{919415CD-E4D5-47D4-A5F1-7A52CC8CD3DD}" destId="{B7C262F3-387F-4349-9905-289BF69E75A4}" srcOrd="3" destOrd="0" presId="urn:microsoft.com/office/officeart/2008/layout/VerticalCurvedList"/>
    <dgm:cxn modelId="{D812F55C-100E-4952-8F7D-4FDCAB75D337}" type="presParOf" srcId="{919415CD-E4D5-47D4-A5F1-7A52CC8CD3DD}" destId="{41FBD58E-ADB9-4A23-96D7-8A44C72D446B}" srcOrd="4" destOrd="0" presId="urn:microsoft.com/office/officeart/2008/layout/VerticalCurvedList"/>
    <dgm:cxn modelId="{5DAFEF7D-FCF0-44C7-B4CC-8872B0ACC276}" type="presParOf" srcId="{41FBD58E-ADB9-4A23-96D7-8A44C72D446B}" destId="{4A979D64-E176-4E8B-9896-3031F36479AE}" srcOrd="0" destOrd="0" presId="urn:microsoft.com/office/officeart/2008/layout/VerticalCurvedList"/>
    <dgm:cxn modelId="{0380864C-66CC-41FB-89C2-163828466B0F}" type="presParOf" srcId="{919415CD-E4D5-47D4-A5F1-7A52CC8CD3DD}" destId="{D7EADF12-5C74-43E6-85CD-49FB541E4E2C}" srcOrd="5" destOrd="0" presId="urn:microsoft.com/office/officeart/2008/layout/VerticalCurvedList"/>
    <dgm:cxn modelId="{60BD3F3F-C93A-479A-B558-AAE348EAD41D}" type="presParOf" srcId="{919415CD-E4D5-47D4-A5F1-7A52CC8CD3DD}" destId="{B1A9AF26-F30B-41D7-B2F4-A33022DFBEF1}" srcOrd="6" destOrd="0" presId="urn:microsoft.com/office/officeart/2008/layout/VerticalCurvedList"/>
    <dgm:cxn modelId="{2DBA1AC0-AE5F-4EA3-8F38-52C82F7F46D3}" type="presParOf" srcId="{B1A9AF26-F30B-41D7-B2F4-A33022DFBEF1}" destId="{830A75A5-348F-4911-B12A-98ACE12C8677}"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905246-5867-4F3B-8F8B-FF4E514A264E}">
      <dsp:nvSpPr>
        <dsp:cNvPr id="0" name=""/>
        <dsp:cNvSpPr/>
      </dsp:nvSpPr>
      <dsp:spPr>
        <a:xfrm>
          <a:off x="0" y="331379"/>
          <a:ext cx="8229600" cy="554400"/>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2CA7D899-8CAA-44EE-95AE-7052ED655CC4}">
      <dsp:nvSpPr>
        <dsp:cNvPr id="0" name=""/>
        <dsp:cNvSpPr/>
      </dsp:nvSpPr>
      <dsp:spPr>
        <a:xfrm>
          <a:off x="411480" y="6659"/>
          <a:ext cx="5760720" cy="649440"/>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977900">
            <a:lnSpc>
              <a:spcPct val="90000"/>
            </a:lnSpc>
            <a:spcBef>
              <a:spcPct val="0"/>
            </a:spcBef>
            <a:spcAft>
              <a:spcPct val="35000"/>
            </a:spcAft>
          </a:pPr>
          <a:r>
            <a:rPr lang="zh-CN" altLang="en-US" sz="2200" b="1" kern="1200" smtClean="0">
              <a:latin typeface="微软雅黑" pitchFamily="34" charset="-122"/>
              <a:ea typeface="微软雅黑" pitchFamily="34" charset="-122"/>
            </a:rPr>
            <a:t>关于我们</a:t>
          </a:r>
          <a:endParaRPr lang="zh-CN" altLang="en-US" sz="2200" b="1" kern="1200" dirty="0">
            <a:latin typeface="微软雅黑" pitchFamily="34" charset="-122"/>
            <a:ea typeface="微软雅黑" pitchFamily="34" charset="-122"/>
          </a:endParaRPr>
        </a:p>
      </dsp:txBody>
      <dsp:txXfrm>
        <a:off x="443183" y="38362"/>
        <a:ext cx="5697314" cy="586034"/>
      </dsp:txXfrm>
    </dsp:sp>
    <dsp:sp modelId="{68614D1F-51A1-45DF-AC9B-4C17BE6FD824}">
      <dsp:nvSpPr>
        <dsp:cNvPr id="0" name=""/>
        <dsp:cNvSpPr/>
      </dsp:nvSpPr>
      <dsp:spPr>
        <a:xfrm>
          <a:off x="0" y="1329299"/>
          <a:ext cx="8229600" cy="554400"/>
        </a:xfrm>
        <a:prstGeom prst="rect">
          <a:avLst/>
        </a:prstGeom>
        <a:solidFill>
          <a:schemeClr val="lt1">
            <a:alpha val="90000"/>
            <a:hueOff val="0"/>
            <a:satOff val="0"/>
            <a:lumOff val="0"/>
            <a:alphaOff val="0"/>
          </a:schemeClr>
        </a:solidFill>
        <a:ln w="9525" cap="flat" cmpd="sng" algn="ctr">
          <a:solidFill>
            <a:schemeClr val="accent3">
              <a:hueOff val="3750088"/>
              <a:satOff val="-5627"/>
              <a:lumOff val="-915"/>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6521E083-9A64-477C-A602-3B1C2B48BF01}">
      <dsp:nvSpPr>
        <dsp:cNvPr id="0" name=""/>
        <dsp:cNvSpPr/>
      </dsp:nvSpPr>
      <dsp:spPr>
        <a:xfrm>
          <a:off x="411480" y="1004579"/>
          <a:ext cx="5687846" cy="649440"/>
        </a:xfrm>
        <a:prstGeom prst="roundRect">
          <a:avLst/>
        </a:prstGeom>
        <a:gradFill rotWithShape="0">
          <a:gsLst>
            <a:gs pos="0">
              <a:schemeClr val="accent3">
                <a:hueOff val="3750088"/>
                <a:satOff val="-5627"/>
                <a:lumOff val="-915"/>
                <a:alphaOff val="0"/>
                <a:shade val="51000"/>
                <a:satMod val="130000"/>
              </a:schemeClr>
            </a:gs>
            <a:gs pos="80000">
              <a:schemeClr val="accent3">
                <a:hueOff val="3750088"/>
                <a:satOff val="-5627"/>
                <a:lumOff val="-915"/>
                <a:alphaOff val="0"/>
                <a:shade val="93000"/>
                <a:satMod val="130000"/>
              </a:schemeClr>
            </a:gs>
            <a:gs pos="100000">
              <a:schemeClr val="accent3">
                <a:hueOff val="3750088"/>
                <a:satOff val="-5627"/>
                <a:lumOff val="-91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977900">
            <a:lnSpc>
              <a:spcPct val="90000"/>
            </a:lnSpc>
            <a:spcBef>
              <a:spcPct val="0"/>
            </a:spcBef>
            <a:spcAft>
              <a:spcPct val="35000"/>
            </a:spcAft>
          </a:pPr>
          <a:r>
            <a:rPr lang="zh-CN" altLang="en-US" sz="2200" b="1" kern="1200" dirty="0" smtClean="0">
              <a:latin typeface="微软雅黑" pitchFamily="34" charset="-122"/>
              <a:ea typeface="微软雅黑" pitchFamily="34" charset="-122"/>
            </a:rPr>
            <a:t>校园招募流程及岗位</a:t>
          </a:r>
          <a:endParaRPr lang="zh-CN" altLang="en-US" sz="2200" b="1" kern="1200" dirty="0">
            <a:latin typeface="微软雅黑" pitchFamily="34" charset="-122"/>
            <a:ea typeface="微软雅黑" pitchFamily="34" charset="-122"/>
          </a:endParaRPr>
        </a:p>
      </dsp:txBody>
      <dsp:txXfrm>
        <a:off x="443183" y="1036282"/>
        <a:ext cx="5624440" cy="586034"/>
      </dsp:txXfrm>
    </dsp:sp>
    <dsp:sp modelId="{1B6B5461-F1F0-418E-A938-2DF5BE7DF672}">
      <dsp:nvSpPr>
        <dsp:cNvPr id="0" name=""/>
        <dsp:cNvSpPr/>
      </dsp:nvSpPr>
      <dsp:spPr>
        <a:xfrm>
          <a:off x="0" y="2327220"/>
          <a:ext cx="8229600" cy="554400"/>
        </a:xfrm>
        <a:prstGeom prst="rect">
          <a:avLst/>
        </a:prstGeom>
        <a:solidFill>
          <a:schemeClr val="lt1">
            <a:alpha val="90000"/>
            <a:hueOff val="0"/>
            <a:satOff val="0"/>
            <a:lumOff val="0"/>
            <a:alphaOff val="0"/>
          </a:schemeClr>
        </a:solidFill>
        <a:ln w="9525" cap="flat" cmpd="sng" algn="ctr">
          <a:solidFill>
            <a:schemeClr val="accent3">
              <a:hueOff val="7500176"/>
              <a:satOff val="-11253"/>
              <a:lumOff val="-183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AA68E270-A130-4CEF-88E1-06C61393ECB6}">
      <dsp:nvSpPr>
        <dsp:cNvPr id="0" name=""/>
        <dsp:cNvSpPr/>
      </dsp:nvSpPr>
      <dsp:spPr>
        <a:xfrm>
          <a:off x="420758" y="1942485"/>
          <a:ext cx="5760720" cy="649440"/>
        </a:xfrm>
        <a:prstGeom prst="roundRect">
          <a:avLst/>
        </a:prstGeom>
        <a:gradFill rotWithShape="0">
          <a:gsLst>
            <a:gs pos="0">
              <a:schemeClr val="accent3">
                <a:hueOff val="7500176"/>
                <a:satOff val="-11253"/>
                <a:lumOff val="-1830"/>
                <a:alphaOff val="0"/>
                <a:shade val="51000"/>
                <a:satMod val="130000"/>
              </a:schemeClr>
            </a:gs>
            <a:gs pos="80000">
              <a:schemeClr val="accent3">
                <a:hueOff val="7500176"/>
                <a:satOff val="-11253"/>
                <a:lumOff val="-1830"/>
                <a:alphaOff val="0"/>
                <a:shade val="93000"/>
                <a:satMod val="130000"/>
              </a:schemeClr>
            </a:gs>
            <a:gs pos="100000">
              <a:schemeClr val="accent3">
                <a:hueOff val="7500176"/>
                <a:satOff val="-11253"/>
                <a:lumOff val="-183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977900">
            <a:lnSpc>
              <a:spcPct val="90000"/>
            </a:lnSpc>
            <a:spcBef>
              <a:spcPct val="0"/>
            </a:spcBef>
            <a:spcAft>
              <a:spcPct val="35000"/>
            </a:spcAft>
          </a:pPr>
          <a:r>
            <a:rPr lang="zh-CN" altLang="en-US" sz="2200" b="1" kern="1200" dirty="0" smtClean="0">
              <a:latin typeface="微软雅黑" pitchFamily="34" charset="-122"/>
              <a:ea typeface="微软雅黑" pitchFamily="34" charset="-122"/>
            </a:rPr>
            <a:t>我们的技术优势</a:t>
          </a:r>
          <a:endParaRPr lang="zh-CN" altLang="en-US" sz="2200" b="1" kern="1200" dirty="0">
            <a:latin typeface="微软雅黑" pitchFamily="34" charset="-122"/>
            <a:ea typeface="微软雅黑" pitchFamily="34" charset="-122"/>
          </a:endParaRPr>
        </a:p>
      </dsp:txBody>
      <dsp:txXfrm>
        <a:off x="452461" y="1974188"/>
        <a:ext cx="5697314" cy="586034"/>
      </dsp:txXfrm>
    </dsp:sp>
    <dsp:sp modelId="{D2F350DC-BAD4-49FC-AFB7-90CEC5712F2B}">
      <dsp:nvSpPr>
        <dsp:cNvPr id="0" name=""/>
        <dsp:cNvSpPr/>
      </dsp:nvSpPr>
      <dsp:spPr>
        <a:xfrm>
          <a:off x="0" y="3325140"/>
          <a:ext cx="8229600" cy="554400"/>
        </a:xfrm>
        <a:prstGeom prst="rect">
          <a:avLst/>
        </a:prstGeom>
        <a:solidFill>
          <a:schemeClr val="lt1">
            <a:alpha val="90000"/>
            <a:hueOff val="0"/>
            <a:satOff val="0"/>
            <a:lumOff val="0"/>
            <a:alphaOff val="0"/>
          </a:schemeClr>
        </a:solidFill>
        <a:ln w="9525" cap="flat" cmpd="sng" algn="ctr">
          <a:solidFill>
            <a:schemeClr val="accent3">
              <a:hueOff val="11250264"/>
              <a:satOff val="-16880"/>
              <a:lumOff val="-2745"/>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BAF898F7-FFE7-4930-A2C0-D9E3BBA3CA09}">
      <dsp:nvSpPr>
        <dsp:cNvPr id="0" name=""/>
        <dsp:cNvSpPr/>
      </dsp:nvSpPr>
      <dsp:spPr>
        <a:xfrm>
          <a:off x="411480" y="3000420"/>
          <a:ext cx="5760720" cy="649440"/>
        </a:xfrm>
        <a:prstGeom prst="roundRect">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977900">
            <a:lnSpc>
              <a:spcPct val="90000"/>
            </a:lnSpc>
            <a:spcBef>
              <a:spcPct val="0"/>
            </a:spcBef>
            <a:spcAft>
              <a:spcPct val="35000"/>
            </a:spcAft>
          </a:pPr>
          <a:r>
            <a:rPr lang="en-US" altLang="zh-CN" sz="2200" b="1" kern="1200" smtClean="0">
              <a:latin typeface="+mn-lt"/>
            </a:rPr>
            <a:t>Q&amp;A</a:t>
          </a:r>
          <a:endParaRPr lang="en-US" sz="2200" b="1" kern="1200" dirty="0">
            <a:latin typeface="+mn-lt"/>
          </a:endParaRPr>
        </a:p>
      </dsp:txBody>
      <dsp:txXfrm>
        <a:off x="443183" y="3032123"/>
        <a:ext cx="5697314" cy="5860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683C52-4720-43ED-A5B4-E6CC8C9AFFBA}">
      <dsp:nvSpPr>
        <dsp:cNvPr id="0" name=""/>
        <dsp:cNvSpPr/>
      </dsp:nvSpPr>
      <dsp:spPr>
        <a:xfrm>
          <a:off x="2473523" y="1611147"/>
          <a:ext cx="1148953" cy="1148953"/>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itchFamily="34" charset="-122"/>
              <a:ea typeface="微软雅黑" pitchFamily="34" charset="-122"/>
            </a:rPr>
            <a:t>培训氛围</a:t>
          </a:r>
          <a:endParaRPr lang="zh-CN" altLang="en-US" sz="2000" kern="1200" dirty="0">
            <a:latin typeface="微软雅黑" pitchFamily="34" charset="-122"/>
            <a:ea typeface="微软雅黑" pitchFamily="34" charset="-122"/>
          </a:endParaRPr>
        </a:p>
      </dsp:txBody>
      <dsp:txXfrm>
        <a:off x="2641783" y="1779407"/>
        <a:ext cx="812433" cy="812433"/>
      </dsp:txXfrm>
    </dsp:sp>
    <dsp:sp modelId="{07E759AD-1826-46FA-BDD3-1EF305B0ACF5}">
      <dsp:nvSpPr>
        <dsp:cNvPr id="0" name=""/>
        <dsp:cNvSpPr/>
      </dsp:nvSpPr>
      <dsp:spPr>
        <a:xfrm rot="16200000">
          <a:off x="2926148" y="1192813"/>
          <a:ext cx="243703" cy="390644"/>
        </a:xfrm>
        <a:prstGeom prst="rightArrow">
          <a:avLst>
            <a:gd name="adj1" fmla="val 60000"/>
            <a:gd name="adj2" fmla="val 5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latin typeface="微软雅黑" pitchFamily="34" charset="-122"/>
            <a:ea typeface="微软雅黑" pitchFamily="34" charset="-122"/>
          </a:endParaRPr>
        </a:p>
      </dsp:txBody>
      <dsp:txXfrm>
        <a:off x="2962704" y="1307498"/>
        <a:ext cx="170592" cy="234386"/>
      </dsp:txXfrm>
    </dsp:sp>
    <dsp:sp modelId="{A22C8AB8-8DB2-464B-B052-56A754AF45D3}">
      <dsp:nvSpPr>
        <dsp:cNvPr id="0" name=""/>
        <dsp:cNvSpPr/>
      </dsp:nvSpPr>
      <dsp:spPr>
        <a:xfrm>
          <a:off x="2473523" y="2376"/>
          <a:ext cx="1148953" cy="1148953"/>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itchFamily="34" charset="-122"/>
              <a:ea typeface="微软雅黑" pitchFamily="34" charset="-122"/>
            </a:rPr>
            <a:t>内部技术分享</a:t>
          </a:r>
          <a:endParaRPr lang="zh-CN" altLang="en-US" sz="1400" kern="1200" dirty="0">
            <a:latin typeface="微软雅黑" pitchFamily="34" charset="-122"/>
            <a:ea typeface="微软雅黑" pitchFamily="34" charset="-122"/>
          </a:endParaRPr>
        </a:p>
      </dsp:txBody>
      <dsp:txXfrm>
        <a:off x="2641783" y="170636"/>
        <a:ext cx="812433" cy="812433"/>
      </dsp:txXfrm>
    </dsp:sp>
    <dsp:sp modelId="{B929F736-BED0-4EE2-B1C7-E0CEFA5676DE}">
      <dsp:nvSpPr>
        <dsp:cNvPr id="0" name=""/>
        <dsp:cNvSpPr/>
      </dsp:nvSpPr>
      <dsp:spPr>
        <a:xfrm rot="20520000">
          <a:off x="3684604" y="1743864"/>
          <a:ext cx="243703" cy="390644"/>
        </a:xfrm>
        <a:prstGeom prst="rightArrow">
          <a:avLst>
            <a:gd name="adj1" fmla="val 60000"/>
            <a:gd name="adj2" fmla="val 5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latin typeface="微软雅黑" pitchFamily="34" charset="-122"/>
            <a:ea typeface="微软雅黑" pitchFamily="34" charset="-122"/>
          </a:endParaRPr>
        </a:p>
      </dsp:txBody>
      <dsp:txXfrm>
        <a:off x="3686393" y="1833289"/>
        <a:ext cx="170592" cy="234386"/>
      </dsp:txXfrm>
    </dsp:sp>
    <dsp:sp modelId="{1C809151-12FA-4BAE-97BF-EDE3A367E88C}">
      <dsp:nvSpPr>
        <dsp:cNvPr id="0" name=""/>
        <dsp:cNvSpPr/>
      </dsp:nvSpPr>
      <dsp:spPr>
        <a:xfrm>
          <a:off x="4003555" y="1114009"/>
          <a:ext cx="1148953" cy="1148953"/>
        </a:xfrm>
        <a:prstGeom prst="ellips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itchFamily="34" charset="-122"/>
              <a:ea typeface="微软雅黑" pitchFamily="34" charset="-122"/>
            </a:rPr>
            <a:t>外部技术大会</a:t>
          </a:r>
          <a:endParaRPr lang="zh-CN" altLang="en-US" sz="1400" kern="1200" dirty="0">
            <a:latin typeface="微软雅黑" pitchFamily="34" charset="-122"/>
            <a:ea typeface="微软雅黑" pitchFamily="34" charset="-122"/>
          </a:endParaRPr>
        </a:p>
      </dsp:txBody>
      <dsp:txXfrm>
        <a:off x="4171815" y="1282269"/>
        <a:ext cx="812433" cy="812433"/>
      </dsp:txXfrm>
    </dsp:sp>
    <dsp:sp modelId="{3C3ED038-F2A0-47E9-A584-AB8B8EBA6751}">
      <dsp:nvSpPr>
        <dsp:cNvPr id="0" name=""/>
        <dsp:cNvSpPr/>
      </dsp:nvSpPr>
      <dsp:spPr>
        <a:xfrm rot="3240000">
          <a:off x="3394900" y="2635483"/>
          <a:ext cx="243703" cy="390644"/>
        </a:xfrm>
        <a:prstGeom prst="rightArrow">
          <a:avLst>
            <a:gd name="adj1" fmla="val 60000"/>
            <a:gd name="adj2" fmla="val 5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latin typeface="微软雅黑" pitchFamily="34" charset="-122"/>
            <a:ea typeface="微软雅黑" pitchFamily="34" charset="-122"/>
          </a:endParaRPr>
        </a:p>
      </dsp:txBody>
      <dsp:txXfrm>
        <a:off x="3409969" y="2684038"/>
        <a:ext cx="170592" cy="234386"/>
      </dsp:txXfrm>
    </dsp:sp>
    <dsp:sp modelId="{38817D74-6E5B-42B7-B6B1-3DF9CDA24A1E}">
      <dsp:nvSpPr>
        <dsp:cNvPr id="0" name=""/>
        <dsp:cNvSpPr/>
      </dsp:nvSpPr>
      <dsp:spPr>
        <a:xfrm>
          <a:off x="3419135" y="2912670"/>
          <a:ext cx="1148953" cy="1148953"/>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itchFamily="34" charset="-122"/>
              <a:ea typeface="微软雅黑" pitchFamily="34" charset="-122"/>
            </a:rPr>
            <a:t>导师制度</a:t>
          </a:r>
          <a:endParaRPr lang="zh-CN" altLang="en-US" sz="1400" kern="1200" dirty="0">
            <a:latin typeface="微软雅黑" pitchFamily="34" charset="-122"/>
            <a:ea typeface="微软雅黑" pitchFamily="34" charset="-122"/>
          </a:endParaRPr>
        </a:p>
      </dsp:txBody>
      <dsp:txXfrm>
        <a:off x="3587395" y="3080930"/>
        <a:ext cx="812433" cy="812433"/>
      </dsp:txXfrm>
    </dsp:sp>
    <dsp:sp modelId="{79C62F6C-8CA9-4FBE-97F8-5B40CDFFE66C}">
      <dsp:nvSpPr>
        <dsp:cNvPr id="0" name=""/>
        <dsp:cNvSpPr/>
      </dsp:nvSpPr>
      <dsp:spPr>
        <a:xfrm rot="7560000">
          <a:off x="2457396" y="2635483"/>
          <a:ext cx="243703" cy="390644"/>
        </a:xfrm>
        <a:prstGeom prst="rightArrow">
          <a:avLst>
            <a:gd name="adj1" fmla="val 60000"/>
            <a:gd name="adj2" fmla="val 5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latin typeface="微软雅黑" pitchFamily="34" charset="-122"/>
            <a:ea typeface="微软雅黑" pitchFamily="34" charset="-122"/>
          </a:endParaRPr>
        </a:p>
      </dsp:txBody>
      <dsp:txXfrm rot="10800000">
        <a:off x="2515438" y="2684038"/>
        <a:ext cx="170592" cy="234386"/>
      </dsp:txXfrm>
    </dsp:sp>
    <dsp:sp modelId="{3182B1D8-D9BF-4F6B-A13D-B71C40752E39}">
      <dsp:nvSpPr>
        <dsp:cNvPr id="0" name=""/>
        <dsp:cNvSpPr/>
      </dsp:nvSpPr>
      <dsp:spPr>
        <a:xfrm>
          <a:off x="1527911" y="2912670"/>
          <a:ext cx="1148953" cy="1148953"/>
        </a:xfrm>
        <a:prstGeom prst="ellipse">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itchFamily="34" charset="-122"/>
              <a:ea typeface="微软雅黑" pitchFamily="34" charset="-122"/>
            </a:rPr>
            <a:t>短期赴美培训</a:t>
          </a:r>
          <a:endParaRPr lang="zh-CN" altLang="en-US" sz="1400" kern="1200" dirty="0">
            <a:latin typeface="微软雅黑" pitchFamily="34" charset="-122"/>
            <a:ea typeface="微软雅黑" pitchFamily="34" charset="-122"/>
          </a:endParaRPr>
        </a:p>
      </dsp:txBody>
      <dsp:txXfrm>
        <a:off x="1696171" y="3080930"/>
        <a:ext cx="812433" cy="812433"/>
      </dsp:txXfrm>
    </dsp:sp>
    <dsp:sp modelId="{7F166A36-8946-4BF7-8CEC-B85194F0F46D}">
      <dsp:nvSpPr>
        <dsp:cNvPr id="0" name=""/>
        <dsp:cNvSpPr/>
      </dsp:nvSpPr>
      <dsp:spPr>
        <a:xfrm rot="11880000">
          <a:off x="2167692" y="1743864"/>
          <a:ext cx="243703" cy="390644"/>
        </a:xfrm>
        <a:prstGeom prst="rightArrow">
          <a:avLst>
            <a:gd name="adj1" fmla="val 60000"/>
            <a:gd name="adj2" fmla="val 5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latin typeface="微软雅黑" pitchFamily="34" charset="-122"/>
            <a:ea typeface="微软雅黑" pitchFamily="34" charset="-122"/>
          </a:endParaRPr>
        </a:p>
      </dsp:txBody>
      <dsp:txXfrm rot="10800000">
        <a:off x="2239014" y="1833289"/>
        <a:ext cx="170592" cy="234386"/>
      </dsp:txXfrm>
    </dsp:sp>
    <dsp:sp modelId="{9307842B-5DE2-4620-AEDC-8D947F34B52D}">
      <dsp:nvSpPr>
        <dsp:cNvPr id="0" name=""/>
        <dsp:cNvSpPr/>
      </dsp:nvSpPr>
      <dsp:spPr>
        <a:xfrm>
          <a:off x="943491" y="1114009"/>
          <a:ext cx="1148953" cy="1148953"/>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itchFamily="34" charset="-122"/>
              <a:ea typeface="微软雅黑" pitchFamily="34" charset="-122"/>
            </a:rPr>
            <a:t>跨部门专业分享</a:t>
          </a:r>
          <a:endParaRPr lang="zh-CN" altLang="en-US" sz="1400" kern="1200" dirty="0">
            <a:latin typeface="微软雅黑" pitchFamily="34" charset="-122"/>
            <a:ea typeface="微软雅黑" pitchFamily="34" charset="-122"/>
          </a:endParaRPr>
        </a:p>
      </dsp:txBody>
      <dsp:txXfrm>
        <a:off x="1111751" y="1282269"/>
        <a:ext cx="812433" cy="8124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F90333-94ED-41B4-8DF0-96E016F8AC84}">
      <dsp:nvSpPr>
        <dsp:cNvPr id="0" name=""/>
        <dsp:cNvSpPr/>
      </dsp:nvSpPr>
      <dsp:spPr>
        <a:xfrm>
          <a:off x="3126" y="1487440"/>
          <a:ext cx="2090763" cy="141931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smtClean="0"/>
            <a:t>电子邮件命名：</a:t>
          </a:r>
          <a:r>
            <a:rPr lang="en-US" altLang="zh-CN" sz="1200" kern="1200" dirty="0" smtClean="0"/>
            <a:t/>
          </a:r>
          <a:br>
            <a:rPr lang="en-US" altLang="zh-CN" sz="1200" kern="1200" dirty="0" smtClean="0"/>
          </a:br>
          <a:r>
            <a:rPr lang="zh-CN" sz="1200" b="1" kern="1200" dirty="0" smtClean="0"/>
            <a:t>上大校企合作</a:t>
          </a:r>
          <a:r>
            <a:rPr lang="en-US" sz="1200" b="1" kern="1200" dirty="0" smtClean="0"/>
            <a:t>+</a:t>
          </a:r>
          <a:r>
            <a:rPr lang="zh-CN" sz="1200" b="1" kern="1200" dirty="0" smtClean="0"/>
            <a:t>项目一</a:t>
          </a:r>
          <a:r>
            <a:rPr lang="en-US" sz="1200" b="1" kern="1200" dirty="0" smtClean="0"/>
            <a:t>/</a:t>
          </a:r>
          <a:r>
            <a:rPr lang="zh-CN" sz="1200" b="1" kern="1200" dirty="0" smtClean="0"/>
            <a:t>项目二</a:t>
          </a:r>
          <a:r>
            <a:rPr lang="en-US" sz="1200" b="1" kern="1200" dirty="0" smtClean="0"/>
            <a:t>+</a:t>
          </a:r>
          <a:r>
            <a:rPr lang="zh-CN" sz="1200" b="1" kern="1200" dirty="0" smtClean="0"/>
            <a:t>姓名</a:t>
          </a:r>
          <a:endParaRPr lang="zh-CN" altLang="en-US" sz="1200" kern="1200" dirty="0"/>
        </a:p>
        <a:p>
          <a:pPr marL="114300" lvl="1" indent="-114300" algn="l" defTabSz="533400">
            <a:lnSpc>
              <a:spcPct val="90000"/>
            </a:lnSpc>
            <a:spcBef>
              <a:spcPct val="0"/>
            </a:spcBef>
            <a:spcAft>
              <a:spcPct val="15000"/>
            </a:spcAft>
            <a:buChar char="••"/>
          </a:pPr>
          <a:r>
            <a:rPr lang="en-US" altLang="zh-CN" sz="1200" kern="1200" dirty="0" smtClean="0"/>
            <a:t>Nesc-sh.job@newegg.com</a:t>
          </a:r>
          <a:endParaRPr lang="zh-CN" altLang="en-US" sz="1200" kern="1200" dirty="0"/>
        </a:p>
      </dsp:txBody>
      <dsp:txXfrm>
        <a:off x="35788" y="1520102"/>
        <a:ext cx="2025439" cy="1049854"/>
      </dsp:txXfrm>
    </dsp:sp>
    <dsp:sp modelId="{4D99FBA1-282F-4784-A754-23F65A2E5F2E}">
      <dsp:nvSpPr>
        <dsp:cNvPr id="0" name=""/>
        <dsp:cNvSpPr/>
      </dsp:nvSpPr>
      <dsp:spPr>
        <a:xfrm>
          <a:off x="1154648" y="1823663"/>
          <a:ext cx="1900428" cy="1900428"/>
        </a:xfrm>
        <a:prstGeom prst="leftCircularArrow">
          <a:avLst>
            <a:gd name="adj1" fmla="val 3168"/>
            <a:gd name="adj2" fmla="val 390039"/>
            <a:gd name="adj3" fmla="val 2165549"/>
            <a:gd name="adj4" fmla="val 9024489"/>
            <a:gd name="adj5" fmla="val 369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A01C9A0-459A-41F9-BDD9-252CAB2282D6}">
      <dsp:nvSpPr>
        <dsp:cNvPr id="0" name=""/>
        <dsp:cNvSpPr/>
      </dsp:nvSpPr>
      <dsp:spPr>
        <a:xfrm>
          <a:off x="570502" y="2602619"/>
          <a:ext cx="1529619" cy="60827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itchFamily="34" charset="-122"/>
              <a:ea typeface="微软雅黑" pitchFamily="34" charset="-122"/>
            </a:rPr>
            <a:t>简历投递</a:t>
          </a:r>
          <a:endParaRPr lang="zh-CN" altLang="en-US" sz="1800" b="1" kern="1200" dirty="0">
            <a:latin typeface="微软雅黑" pitchFamily="34" charset="-122"/>
            <a:ea typeface="微软雅黑" pitchFamily="34" charset="-122"/>
          </a:endParaRPr>
        </a:p>
      </dsp:txBody>
      <dsp:txXfrm>
        <a:off x="588318" y="2620435"/>
        <a:ext cx="1493987" cy="572647"/>
      </dsp:txXfrm>
    </dsp:sp>
    <dsp:sp modelId="{FC0630AA-4E0B-4CF8-BCD4-1554E1DBA401}">
      <dsp:nvSpPr>
        <dsp:cNvPr id="0" name=""/>
        <dsp:cNvSpPr/>
      </dsp:nvSpPr>
      <dsp:spPr>
        <a:xfrm>
          <a:off x="2386848" y="1487440"/>
          <a:ext cx="1720821" cy="141931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smtClean="0"/>
            <a:t>我们的</a:t>
          </a:r>
          <a:r>
            <a:rPr lang="en-US" altLang="zh-CN" sz="1200" kern="1200" dirty="0" smtClean="0"/>
            <a:t>HR</a:t>
          </a:r>
          <a:r>
            <a:rPr lang="zh-CN" altLang="en-US" sz="1200" kern="1200" dirty="0" smtClean="0"/>
            <a:t>会尽快对简历进行筛选</a:t>
          </a:r>
          <a:endParaRPr lang="zh-CN" altLang="en-US" sz="1200" kern="1200" dirty="0"/>
        </a:p>
      </dsp:txBody>
      <dsp:txXfrm>
        <a:off x="2419510" y="1824242"/>
        <a:ext cx="1655497" cy="1049854"/>
      </dsp:txXfrm>
    </dsp:sp>
    <dsp:sp modelId="{644CF2FA-0424-45A4-A86A-30E83E16C587}">
      <dsp:nvSpPr>
        <dsp:cNvPr id="0" name=""/>
        <dsp:cNvSpPr/>
      </dsp:nvSpPr>
      <dsp:spPr>
        <a:xfrm>
          <a:off x="3339059" y="614457"/>
          <a:ext cx="2120311" cy="2120311"/>
        </a:xfrm>
        <a:prstGeom prst="circularArrow">
          <a:avLst>
            <a:gd name="adj1" fmla="val 2840"/>
            <a:gd name="adj2" fmla="val 346900"/>
            <a:gd name="adj3" fmla="val 19477590"/>
            <a:gd name="adj4" fmla="val 12575511"/>
            <a:gd name="adj5" fmla="val 331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5C8B956-EC09-4ACC-8062-23FDAA1937C2}">
      <dsp:nvSpPr>
        <dsp:cNvPr id="0" name=""/>
        <dsp:cNvSpPr/>
      </dsp:nvSpPr>
      <dsp:spPr>
        <a:xfrm>
          <a:off x="2769252" y="1183301"/>
          <a:ext cx="1529619" cy="60827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itchFamily="34" charset="-122"/>
              <a:ea typeface="微软雅黑" pitchFamily="34" charset="-122"/>
            </a:rPr>
            <a:t>简历筛选</a:t>
          </a:r>
          <a:endParaRPr lang="zh-CN" altLang="en-US" sz="1800" b="1" kern="1200" dirty="0">
            <a:latin typeface="微软雅黑" pitchFamily="34" charset="-122"/>
            <a:ea typeface="微软雅黑" pitchFamily="34" charset="-122"/>
          </a:endParaRPr>
        </a:p>
      </dsp:txBody>
      <dsp:txXfrm>
        <a:off x="2787068" y="1201117"/>
        <a:ext cx="1493987" cy="572647"/>
      </dsp:txXfrm>
    </dsp:sp>
    <dsp:sp modelId="{29D53A90-266D-437F-8EE2-4A6E657CB569}">
      <dsp:nvSpPr>
        <dsp:cNvPr id="0" name=""/>
        <dsp:cNvSpPr/>
      </dsp:nvSpPr>
      <dsp:spPr>
        <a:xfrm>
          <a:off x="4585598" y="1487440"/>
          <a:ext cx="1720821" cy="141931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smtClean="0"/>
            <a:t>面试</a:t>
          </a:r>
          <a:endParaRPr lang="zh-CN" altLang="en-US" sz="1200" kern="1200" dirty="0"/>
        </a:p>
      </dsp:txBody>
      <dsp:txXfrm>
        <a:off x="4618260" y="1520102"/>
        <a:ext cx="1655497" cy="1049854"/>
      </dsp:txXfrm>
    </dsp:sp>
    <dsp:sp modelId="{34720546-62B4-46A0-880D-0F210D1F0B11}">
      <dsp:nvSpPr>
        <dsp:cNvPr id="0" name=""/>
        <dsp:cNvSpPr/>
      </dsp:nvSpPr>
      <dsp:spPr>
        <a:xfrm>
          <a:off x="5552150" y="1823663"/>
          <a:ext cx="1900428" cy="1900428"/>
        </a:xfrm>
        <a:prstGeom prst="leftCircularArrow">
          <a:avLst>
            <a:gd name="adj1" fmla="val 3168"/>
            <a:gd name="adj2" fmla="val 390039"/>
            <a:gd name="adj3" fmla="val 2165549"/>
            <a:gd name="adj4" fmla="val 9024489"/>
            <a:gd name="adj5" fmla="val 369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23130C3-956E-4961-8127-F659E32EDA19}">
      <dsp:nvSpPr>
        <dsp:cNvPr id="0" name=""/>
        <dsp:cNvSpPr/>
      </dsp:nvSpPr>
      <dsp:spPr>
        <a:xfrm>
          <a:off x="4968003" y="2602619"/>
          <a:ext cx="1529619" cy="60827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itchFamily="34" charset="-122"/>
              <a:ea typeface="微软雅黑" pitchFamily="34" charset="-122"/>
            </a:rPr>
            <a:t>面试</a:t>
          </a:r>
          <a:endParaRPr lang="zh-CN" altLang="en-US" sz="1800" b="1" kern="1200" dirty="0">
            <a:latin typeface="微软雅黑" pitchFamily="34" charset="-122"/>
            <a:ea typeface="微软雅黑" pitchFamily="34" charset="-122"/>
          </a:endParaRPr>
        </a:p>
      </dsp:txBody>
      <dsp:txXfrm>
        <a:off x="4985819" y="2620435"/>
        <a:ext cx="1493987" cy="572647"/>
      </dsp:txXfrm>
    </dsp:sp>
    <dsp:sp modelId="{DF895FED-E958-4553-AB83-A64EC4B53599}">
      <dsp:nvSpPr>
        <dsp:cNvPr id="0" name=""/>
        <dsp:cNvSpPr/>
      </dsp:nvSpPr>
      <dsp:spPr>
        <a:xfrm>
          <a:off x="6784349" y="1487440"/>
          <a:ext cx="1720821" cy="141931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smtClean="0"/>
            <a:t>达成实习协议</a:t>
          </a:r>
          <a:endParaRPr lang="zh-CN" altLang="en-US" sz="1200" kern="1200" dirty="0"/>
        </a:p>
      </dsp:txBody>
      <dsp:txXfrm>
        <a:off x="6817011" y="1824242"/>
        <a:ext cx="1655497" cy="1049854"/>
      </dsp:txXfrm>
    </dsp:sp>
    <dsp:sp modelId="{02EF3C7F-6DC2-4096-8034-E7D6B0394F75}">
      <dsp:nvSpPr>
        <dsp:cNvPr id="0" name=""/>
        <dsp:cNvSpPr/>
      </dsp:nvSpPr>
      <dsp:spPr>
        <a:xfrm>
          <a:off x="7166754" y="1183301"/>
          <a:ext cx="1529619" cy="60827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itchFamily="34" charset="-122"/>
              <a:ea typeface="微软雅黑" pitchFamily="34" charset="-122"/>
            </a:rPr>
            <a:t>录用</a:t>
          </a:r>
          <a:endParaRPr lang="zh-CN" altLang="en-US" sz="1800" b="1" kern="1200" dirty="0">
            <a:latin typeface="微软雅黑" pitchFamily="34" charset="-122"/>
            <a:ea typeface="微软雅黑" pitchFamily="34" charset="-122"/>
          </a:endParaRPr>
        </a:p>
      </dsp:txBody>
      <dsp:txXfrm>
        <a:off x="7184570" y="1201117"/>
        <a:ext cx="1493987" cy="5726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251B21-379A-4C62-A3D5-8370BF2EEFDA}">
      <dsp:nvSpPr>
        <dsp:cNvPr id="0" name=""/>
        <dsp:cNvSpPr/>
      </dsp:nvSpPr>
      <dsp:spPr>
        <a:xfrm>
          <a:off x="-4347073" y="-666817"/>
          <a:ext cx="5179086" cy="5179086"/>
        </a:xfrm>
        <a:prstGeom prst="blockArc">
          <a:avLst>
            <a:gd name="adj1" fmla="val 18900000"/>
            <a:gd name="adj2" fmla="val 2700000"/>
            <a:gd name="adj3" fmla="val 417"/>
          </a:avLst>
        </a:prstGeom>
        <a:noFill/>
        <a:ln w="25400" cap="flat" cmpd="sng" algn="ctr">
          <a:solidFill>
            <a:schemeClr val="accent2">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F2609E03-E2DD-4483-8EDF-665EF1879678}">
      <dsp:nvSpPr>
        <dsp:cNvPr id="0" name=""/>
        <dsp:cNvSpPr/>
      </dsp:nvSpPr>
      <dsp:spPr>
        <a:xfrm>
          <a:off x="535081" y="384545"/>
          <a:ext cx="4650786" cy="769090"/>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10465" tIns="50800" rIns="50800" bIns="50800" numCol="1" spcCol="1270" anchor="ctr" anchorCtr="0">
          <a:noAutofit/>
        </a:bodyPr>
        <a:lstStyle/>
        <a:p>
          <a:pPr lvl="0" algn="l" defTabSz="889000">
            <a:lnSpc>
              <a:spcPct val="90000"/>
            </a:lnSpc>
            <a:spcBef>
              <a:spcPct val="0"/>
            </a:spcBef>
            <a:spcAft>
              <a:spcPct val="35000"/>
            </a:spcAft>
          </a:pPr>
          <a:r>
            <a:rPr lang="en-US" altLang="zh-CN" sz="2000" kern="1200" dirty="0" smtClean="0">
              <a:latin typeface="微软雅黑" pitchFamily="34" charset="-122"/>
              <a:ea typeface="微软雅黑" pitchFamily="34" charset="-122"/>
            </a:rPr>
            <a:t>NESC.newegg.com.cn</a:t>
          </a:r>
          <a:endParaRPr lang="zh-CN" altLang="en-US" sz="2000" kern="1200" dirty="0">
            <a:latin typeface="微软雅黑" pitchFamily="34" charset="-122"/>
            <a:ea typeface="微软雅黑" pitchFamily="34" charset="-122"/>
          </a:endParaRPr>
        </a:p>
      </dsp:txBody>
      <dsp:txXfrm>
        <a:off x="535081" y="384545"/>
        <a:ext cx="4650786" cy="769090"/>
      </dsp:txXfrm>
    </dsp:sp>
    <dsp:sp modelId="{82E179EF-8D08-4649-94C2-E4C144764735}">
      <dsp:nvSpPr>
        <dsp:cNvPr id="0" name=""/>
        <dsp:cNvSpPr/>
      </dsp:nvSpPr>
      <dsp:spPr>
        <a:xfrm>
          <a:off x="54399" y="288408"/>
          <a:ext cx="961362" cy="961362"/>
        </a:xfrm>
        <a:prstGeom prst="ellipse">
          <a:avLst/>
        </a:prstGeom>
        <a:solidFill>
          <a:schemeClr val="lt1">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7C262F3-387F-4349-9905-289BF69E75A4}">
      <dsp:nvSpPr>
        <dsp:cNvPr id="0" name=""/>
        <dsp:cNvSpPr/>
      </dsp:nvSpPr>
      <dsp:spPr>
        <a:xfrm>
          <a:off x="814645" y="1538180"/>
          <a:ext cx="4371221" cy="769090"/>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10465" tIns="50800" rIns="50800" bIns="50800" numCol="1" spcCol="1270" anchor="ctr" anchorCtr="0">
          <a:noAutofit/>
        </a:bodyPr>
        <a:lstStyle/>
        <a:p>
          <a:pPr lvl="0" algn="l" defTabSz="889000">
            <a:lnSpc>
              <a:spcPct val="90000"/>
            </a:lnSpc>
            <a:spcBef>
              <a:spcPct val="0"/>
            </a:spcBef>
            <a:spcAft>
              <a:spcPct val="35000"/>
            </a:spcAft>
          </a:pPr>
          <a:r>
            <a:rPr lang="zh-CN" altLang="en-US" sz="2000" kern="1200" dirty="0" smtClean="0">
              <a:latin typeface="微软雅黑" pitchFamily="34" charset="-122"/>
              <a:ea typeface="微软雅黑" pitchFamily="34" charset="-122"/>
            </a:rPr>
            <a:t>新蛋</a:t>
          </a:r>
          <a:r>
            <a:rPr lang="en-US" altLang="zh-CN" sz="2000" kern="1200" dirty="0" smtClean="0">
              <a:latin typeface="微软雅黑" pitchFamily="34" charset="-122"/>
              <a:ea typeface="微软雅黑" pitchFamily="34" charset="-122"/>
            </a:rPr>
            <a:t>NESC</a:t>
          </a:r>
          <a:endParaRPr lang="zh-CN" altLang="en-US" sz="2000" kern="1200" dirty="0">
            <a:latin typeface="微软雅黑" pitchFamily="34" charset="-122"/>
            <a:ea typeface="微软雅黑" pitchFamily="34" charset="-122"/>
          </a:endParaRPr>
        </a:p>
      </dsp:txBody>
      <dsp:txXfrm>
        <a:off x="814645" y="1538180"/>
        <a:ext cx="4371221" cy="769090"/>
      </dsp:txXfrm>
    </dsp:sp>
    <dsp:sp modelId="{4A979D64-E176-4E8B-9896-3031F36479AE}">
      <dsp:nvSpPr>
        <dsp:cNvPr id="0" name=""/>
        <dsp:cNvSpPr/>
      </dsp:nvSpPr>
      <dsp:spPr>
        <a:xfrm>
          <a:off x="333963" y="1442044"/>
          <a:ext cx="961362" cy="961362"/>
        </a:xfrm>
        <a:prstGeom prst="ellipse">
          <a:avLst/>
        </a:prstGeom>
        <a:solidFill>
          <a:schemeClr val="lt1">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D7EADF12-5C74-43E6-85CD-49FB541E4E2C}">
      <dsp:nvSpPr>
        <dsp:cNvPr id="0" name=""/>
        <dsp:cNvSpPr/>
      </dsp:nvSpPr>
      <dsp:spPr>
        <a:xfrm>
          <a:off x="535081" y="2691815"/>
          <a:ext cx="4650786" cy="769090"/>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10465" tIns="50800" rIns="50800" bIns="50800" numCol="1" spcCol="1270" anchor="ctr" anchorCtr="0">
          <a:noAutofit/>
        </a:bodyPr>
        <a:lstStyle/>
        <a:p>
          <a:pPr lvl="0" algn="l" defTabSz="889000">
            <a:lnSpc>
              <a:spcPct val="90000"/>
            </a:lnSpc>
            <a:spcBef>
              <a:spcPct val="0"/>
            </a:spcBef>
            <a:spcAft>
              <a:spcPct val="35000"/>
            </a:spcAft>
          </a:pPr>
          <a:r>
            <a:rPr lang="en-US" altLang="zh-CN" sz="2000" kern="1200" dirty="0" smtClean="0">
              <a:latin typeface="微软雅黑" pitchFamily="34" charset="-122"/>
              <a:ea typeface="微软雅黑" pitchFamily="34" charset="-122"/>
            </a:rPr>
            <a:t>Nesc-sh.job@newegg.com</a:t>
          </a:r>
          <a:endParaRPr lang="zh-CN" altLang="en-US" sz="2000" kern="1200" dirty="0">
            <a:latin typeface="微软雅黑" pitchFamily="34" charset="-122"/>
            <a:ea typeface="微软雅黑" pitchFamily="34" charset="-122"/>
          </a:endParaRPr>
        </a:p>
      </dsp:txBody>
      <dsp:txXfrm>
        <a:off x="535081" y="2691815"/>
        <a:ext cx="4650786" cy="769090"/>
      </dsp:txXfrm>
    </dsp:sp>
    <dsp:sp modelId="{830A75A5-348F-4911-B12A-98ACE12C8677}">
      <dsp:nvSpPr>
        <dsp:cNvPr id="0" name=""/>
        <dsp:cNvSpPr/>
      </dsp:nvSpPr>
      <dsp:spPr>
        <a:xfrm>
          <a:off x="54399" y="2595679"/>
          <a:ext cx="961362" cy="961362"/>
        </a:xfrm>
        <a:prstGeom prst="ellipse">
          <a:avLst/>
        </a:prstGeom>
        <a:solidFill>
          <a:schemeClr val="lt1">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vl1pPr>
          </a:lstStyle>
          <a:p>
            <a:pPr>
              <a:defRPr/>
            </a:pPr>
            <a:endParaRPr lang="zh-CN" altLang="en-US"/>
          </a:p>
        </p:txBody>
      </p:sp>
      <p:sp>
        <p:nvSpPr>
          <p:cNvPr id="3" name="日期占位符 2"/>
          <p:cNvSpPr>
            <a:spLocks noGrp="1"/>
          </p:cNvSpPr>
          <p:nvPr>
            <p:ph type="dt" sz="quarter" idx="1"/>
          </p:nvPr>
        </p:nvSpPr>
        <p:spPr>
          <a:xfrm>
            <a:off x="3898102" y="0"/>
            <a:ext cx="2982119" cy="464820"/>
          </a:xfrm>
          <a:prstGeom prst="rect">
            <a:avLst/>
          </a:prstGeom>
        </p:spPr>
        <p:txBody>
          <a:bodyPr vert="horz" lIns="92446" tIns="46223" rIns="92446" bIns="46223" rtlCol="0"/>
          <a:lstStyle>
            <a:lvl1pPr algn="r">
              <a:defRPr sz="1200"/>
            </a:lvl1pPr>
          </a:lstStyle>
          <a:p>
            <a:pPr>
              <a:defRPr/>
            </a:pPr>
            <a:fld id="{EF715F62-D85D-49DF-BDA9-975FE3220E89}" type="datetimeFigureOut">
              <a:rPr lang="zh-CN" altLang="en-US"/>
              <a:pPr>
                <a:defRPr/>
              </a:pPr>
              <a:t>2014/4/16</a:t>
            </a:fld>
            <a:endParaRPr lang="zh-CN" altLang="en-US"/>
          </a:p>
        </p:txBody>
      </p:sp>
      <p:sp>
        <p:nvSpPr>
          <p:cNvPr id="4" name="页脚占位符 3"/>
          <p:cNvSpPr>
            <a:spLocks noGrp="1"/>
          </p:cNvSpPr>
          <p:nvPr>
            <p:ph type="ftr" sz="quarter" idx="2"/>
          </p:nvPr>
        </p:nvSpPr>
        <p:spPr>
          <a:xfrm>
            <a:off x="0" y="8829967"/>
            <a:ext cx="2982119" cy="464820"/>
          </a:xfrm>
          <a:prstGeom prst="rect">
            <a:avLst/>
          </a:prstGeom>
        </p:spPr>
        <p:txBody>
          <a:bodyPr vert="horz" lIns="92446" tIns="46223" rIns="92446" bIns="46223" rtlCol="0" anchor="b"/>
          <a:lstStyle>
            <a:lvl1pPr algn="l">
              <a:defRPr sz="1200"/>
            </a:lvl1pPr>
          </a:lstStyle>
          <a:p>
            <a:pPr>
              <a:defRPr/>
            </a:pPr>
            <a:endParaRPr lang="zh-CN" altLang="en-US"/>
          </a:p>
        </p:txBody>
      </p:sp>
      <p:sp>
        <p:nvSpPr>
          <p:cNvPr id="5" name="灯片编号占位符 4"/>
          <p:cNvSpPr>
            <a:spLocks noGrp="1"/>
          </p:cNvSpPr>
          <p:nvPr>
            <p:ph type="sldNum" sz="quarter" idx="3"/>
          </p:nvPr>
        </p:nvSpPr>
        <p:spPr>
          <a:xfrm>
            <a:off x="3898102" y="8829967"/>
            <a:ext cx="2982119" cy="464820"/>
          </a:xfrm>
          <a:prstGeom prst="rect">
            <a:avLst/>
          </a:prstGeom>
        </p:spPr>
        <p:txBody>
          <a:bodyPr vert="horz" lIns="92446" tIns="46223" rIns="92446" bIns="46223" rtlCol="0" anchor="b"/>
          <a:lstStyle>
            <a:lvl1pPr algn="r">
              <a:defRPr sz="1200"/>
            </a:lvl1pPr>
          </a:lstStyle>
          <a:p>
            <a:pPr>
              <a:defRPr/>
            </a:pPr>
            <a:fld id="{1615DFBE-885F-4F00-A874-2A153EFDC85A}" type="slidenum">
              <a:rPr lang="zh-CN" altLang="en-US"/>
              <a:pPr>
                <a:defRPr/>
              </a:pPr>
              <a:t>‹#›</a:t>
            </a:fld>
            <a:endParaRPr lang="zh-CN" altLang="en-US"/>
          </a:p>
        </p:txBody>
      </p:sp>
    </p:spTree>
    <p:extLst>
      <p:ext uri="{BB962C8B-B14F-4D97-AF65-F5344CB8AC3E}">
        <p14:creationId xmlns:p14="http://schemas.microsoft.com/office/powerpoint/2010/main" val="299754086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Arial" charset="0"/>
              </a:defRPr>
            </a:lvl1pPr>
          </a:lstStyle>
          <a:p>
            <a:pPr>
              <a:defRPr/>
            </a:pPr>
            <a:endParaRPr lang="zh-CN" altLang="en-US"/>
          </a:p>
        </p:txBody>
      </p:sp>
      <p:sp>
        <p:nvSpPr>
          <p:cNvPr id="3" name="日期占位符 2"/>
          <p:cNvSpPr>
            <a:spLocks noGrp="1"/>
          </p:cNvSpPr>
          <p:nvPr>
            <p:ph type="dt" idx="1"/>
          </p:nvPr>
        </p:nvSpPr>
        <p:spPr>
          <a:xfrm>
            <a:off x="3898102" y="0"/>
            <a:ext cx="2982119" cy="464820"/>
          </a:xfrm>
          <a:prstGeom prst="rect">
            <a:avLst/>
          </a:prstGeom>
        </p:spPr>
        <p:txBody>
          <a:bodyPr vert="horz" lIns="92446" tIns="46223" rIns="92446" bIns="46223" rtlCol="0"/>
          <a:lstStyle>
            <a:lvl1pPr algn="r">
              <a:defRPr sz="1200">
                <a:latin typeface="Arial" charset="0"/>
              </a:defRPr>
            </a:lvl1pPr>
          </a:lstStyle>
          <a:p>
            <a:pPr>
              <a:defRPr/>
            </a:pPr>
            <a:fld id="{7A3F486C-DCE5-44A6-883F-07CB505E34C0}" type="datetimeFigureOut">
              <a:rPr lang="zh-CN" altLang="en-US"/>
              <a:pPr>
                <a:defRPr/>
              </a:pPr>
              <a:t>2014/4/16</a:t>
            </a:fld>
            <a:endParaRPr lang="zh-CN" altLang="en-US"/>
          </a:p>
        </p:txBody>
      </p:sp>
      <p:sp>
        <p:nvSpPr>
          <p:cNvPr id="4" name="幻灯片图像占位符 3"/>
          <p:cNvSpPr>
            <a:spLocks noGrp="1" noRot="1" noChangeAspect="1"/>
          </p:cNvSpPr>
          <p:nvPr>
            <p:ph type="sldImg" idx="2"/>
          </p:nvPr>
        </p:nvSpPr>
        <p:spPr>
          <a:xfrm>
            <a:off x="1117600" y="696913"/>
            <a:ext cx="4648200" cy="3486150"/>
          </a:xfrm>
          <a:prstGeom prst="rect">
            <a:avLst/>
          </a:prstGeom>
          <a:noFill/>
          <a:ln w="12700">
            <a:solidFill>
              <a:prstClr val="black"/>
            </a:solidFill>
          </a:ln>
        </p:spPr>
        <p:txBody>
          <a:bodyPr vert="horz" lIns="92446" tIns="46223" rIns="92446" bIns="46223" rtlCol="0" anchor="ctr"/>
          <a:lstStyle/>
          <a:p>
            <a:pPr lvl="0"/>
            <a:endParaRPr lang="zh-CN" altLang="en-US" noProof="0" smtClean="0"/>
          </a:p>
        </p:txBody>
      </p:sp>
      <p:sp>
        <p:nvSpPr>
          <p:cNvPr id="5" name="备注占位符 4"/>
          <p:cNvSpPr>
            <a:spLocks noGrp="1"/>
          </p:cNvSpPr>
          <p:nvPr>
            <p:ph type="body" sz="quarter" idx="3"/>
          </p:nvPr>
        </p:nvSpPr>
        <p:spPr>
          <a:xfrm>
            <a:off x="688182" y="4415790"/>
            <a:ext cx="5505450" cy="4183380"/>
          </a:xfrm>
          <a:prstGeom prst="rect">
            <a:avLst/>
          </a:prstGeom>
        </p:spPr>
        <p:txBody>
          <a:bodyPr vert="horz" wrap="square" lIns="92446" tIns="46223" rIns="92446" bIns="46223" numCol="1" anchor="t" anchorCtr="0" compatLnSpc="1">
            <a:prstTxWarp prst="textNoShape">
              <a:avLst/>
            </a:prstTxWarp>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829967"/>
            <a:ext cx="2982119" cy="464820"/>
          </a:xfrm>
          <a:prstGeom prst="rect">
            <a:avLst/>
          </a:prstGeom>
        </p:spPr>
        <p:txBody>
          <a:bodyPr vert="horz" lIns="92446" tIns="46223" rIns="92446" bIns="46223" rtlCol="0" anchor="b"/>
          <a:lstStyle>
            <a:lvl1pPr algn="l">
              <a:defRPr sz="1200">
                <a:latin typeface="Arial" charset="0"/>
              </a:defRPr>
            </a:lvl1pPr>
          </a:lstStyle>
          <a:p>
            <a:pPr>
              <a:defRPr/>
            </a:pPr>
            <a:endParaRPr lang="zh-CN" altLang="en-US"/>
          </a:p>
        </p:txBody>
      </p:sp>
      <p:sp>
        <p:nvSpPr>
          <p:cNvPr id="7" name="灯片编号占位符 6"/>
          <p:cNvSpPr>
            <a:spLocks noGrp="1"/>
          </p:cNvSpPr>
          <p:nvPr>
            <p:ph type="sldNum" sz="quarter" idx="5"/>
          </p:nvPr>
        </p:nvSpPr>
        <p:spPr>
          <a:xfrm>
            <a:off x="3898102" y="8829967"/>
            <a:ext cx="2982119" cy="464820"/>
          </a:xfrm>
          <a:prstGeom prst="rect">
            <a:avLst/>
          </a:prstGeom>
        </p:spPr>
        <p:txBody>
          <a:bodyPr vert="horz" lIns="92446" tIns="46223" rIns="92446" bIns="46223" rtlCol="0" anchor="b"/>
          <a:lstStyle>
            <a:lvl1pPr algn="r">
              <a:defRPr sz="1200">
                <a:latin typeface="Arial" charset="0"/>
              </a:defRPr>
            </a:lvl1pPr>
          </a:lstStyle>
          <a:p>
            <a:pPr>
              <a:defRPr/>
            </a:pPr>
            <a:fld id="{579C3186-C4EC-4A7E-AF9A-27FD22A91F59}" type="slidenum">
              <a:rPr lang="zh-CN" altLang="en-US"/>
              <a:pPr>
                <a:defRPr/>
              </a:pPr>
              <a:t>‹#›</a:t>
            </a:fld>
            <a:endParaRPr lang="zh-CN" altLang="en-US"/>
          </a:p>
        </p:txBody>
      </p:sp>
    </p:spTree>
    <p:extLst>
      <p:ext uri="{BB962C8B-B14F-4D97-AF65-F5344CB8AC3E}">
        <p14:creationId xmlns:p14="http://schemas.microsoft.com/office/powerpoint/2010/main" val="250044942"/>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mn-lt"/>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mn-lt"/>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mn-lt"/>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mn-lt"/>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宋体" pitchFamily="2" charset="-122"/>
                <a:cs typeface="+mn-cs"/>
              </a:rPr>
              <a:t>各位同学，大家好，非常感谢大家能抽出宝贵的时间来参加我们的宣讲会。</a:t>
            </a:r>
          </a:p>
          <a:p>
            <a:r>
              <a:rPr lang="en-US" altLang="zh-CN" sz="1200" kern="1200" dirty="0" smtClean="0">
                <a:solidFill>
                  <a:schemeClr val="tx1"/>
                </a:solidFill>
                <a:effectLst/>
                <a:latin typeface="+mn-lt"/>
                <a:ea typeface="宋体" pitchFamily="2" charset="-122"/>
                <a:cs typeface="+mn-cs"/>
              </a:rPr>
              <a:t> </a:t>
            </a:r>
            <a:endParaRPr lang="zh-CN" altLang="zh-CN" sz="1200" kern="1200" dirty="0" smtClean="0">
              <a:solidFill>
                <a:schemeClr val="tx1"/>
              </a:solidFill>
              <a:effectLst/>
              <a:latin typeface="+mn-lt"/>
              <a:ea typeface="宋体" pitchFamily="2" charset="-122"/>
              <a:cs typeface="+mn-cs"/>
            </a:endParaRPr>
          </a:p>
          <a:p>
            <a:r>
              <a:rPr lang="zh-CN" altLang="zh-CN" sz="1200" kern="1200" dirty="0" smtClean="0">
                <a:solidFill>
                  <a:schemeClr val="tx1"/>
                </a:solidFill>
                <a:effectLst/>
                <a:latin typeface="+mn-lt"/>
                <a:ea typeface="宋体" pitchFamily="2" charset="-122"/>
                <a:cs typeface="+mn-cs"/>
              </a:rPr>
              <a:t>首先自我介绍一下，</a:t>
            </a:r>
            <a:r>
              <a:rPr lang="en-US" altLang="zh-CN" sz="1200" kern="1200" dirty="0" smtClean="0">
                <a:solidFill>
                  <a:schemeClr val="tx1"/>
                </a:solidFill>
                <a:effectLst/>
                <a:latin typeface="+mn-lt"/>
                <a:ea typeface="宋体" pitchFamily="2" charset="-122"/>
                <a:cs typeface="+mn-cs"/>
              </a:rPr>
              <a:t>*******</a:t>
            </a:r>
            <a:endParaRPr lang="zh-CN" altLang="zh-CN" sz="1200" kern="1200" dirty="0" smtClean="0">
              <a:solidFill>
                <a:schemeClr val="tx1"/>
              </a:solidFill>
              <a:effectLst/>
              <a:latin typeface="+mn-lt"/>
              <a:ea typeface="宋体" pitchFamily="2" charset="-122"/>
              <a:cs typeface="+mn-cs"/>
            </a:endParaRPr>
          </a:p>
          <a:p>
            <a:r>
              <a:rPr lang="zh-CN" altLang="zh-CN" sz="1200" kern="1200" dirty="0" smtClean="0">
                <a:solidFill>
                  <a:schemeClr val="tx1"/>
                </a:solidFill>
                <a:effectLst/>
                <a:latin typeface="+mn-lt"/>
                <a:ea typeface="宋体" pitchFamily="2" charset="-122"/>
                <a:cs typeface="+mn-cs"/>
              </a:rPr>
              <a:t>今天与我一同来到这里进行宣讲的同伴有……</a:t>
            </a:r>
          </a:p>
          <a:p>
            <a:r>
              <a:rPr lang="en-US" altLang="zh-CN" sz="1200" kern="1200" dirty="0" smtClean="0">
                <a:solidFill>
                  <a:schemeClr val="tx1"/>
                </a:solidFill>
                <a:effectLst/>
                <a:latin typeface="+mn-lt"/>
                <a:ea typeface="宋体" pitchFamily="2" charset="-122"/>
                <a:cs typeface="+mn-cs"/>
              </a:rPr>
              <a:t> </a:t>
            </a:r>
            <a:endParaRPr lang="zh-CN" altLang="zh-CN" sz="1200" kern="1200" dirty="0" smtClean="0">
              <a:solidFill>
                <a:schemeClr val="tx1"/>
              </a:solidFill>
              <a:effectLst/>
              <a:latin typeface="+mn-lt"/>
              <a:ea typeface="宋体" pitchFamily="2" charset="-122"/>
              <a:cs typeface="+mn-cs"/>
            </a:endParaRPr>
          </a:p>
          <a:p>
            <a:r>
              <a:rPr lang="zh-CN" altLang="zh-CN" sz="1200" kern="1200" dirty="0" smtClean="0">
                <a:solidFill>
                  <a:schemeClr val="tx1"/>
                </a:solidFill>
                <a:effectLst/>
                <a:latin typeface="+mn-lt"/>
                <a:ea typeface="宋体" pitchFamily="2" charset="-122"/>
                <a:cs typeface="+mn-cs"/>
              </a:rPr>
              <a:t>校园招聘是我们</a:t>
            </a:r>
            <a:r>
              <a:rPr lang="en-US" altLang="zh-CN" sz="1200" kern="1200" dirty="0" smtClean="0">
                <a:solidFill>
                  <a:schemeClr val="tx1"/>
                </a:solidFill>
                <a:effectLst/>
                <a:latin typeface="+mn-lt"/>
                <a:ea typeface="宋体" pitchFamily="2" charset="-122"/>
                <a:cs typeface="+mn-cs"/>
              </a:rPr>
              <a:t>NESC</a:t>
            </a:r>
            <a:r>
              <a:rPr lang="zh-CN" altLang="zh-CN" sz="1200" kern="1200" dirty="0" smtClean="0">
                <a:solidFill>
                  <a:schemeClr val="tx1"/>
                </a:solidFill>
                <a:effectLst/>
                <a:latin typeface="+mn-lt"/>
                <a:ea typeface="宋体" pitchFamily="2" charset="-122"/>
                <a:cs typeface="+mn-cs"/>
              </a:rPr>
              <a:t>一直以来很重的一条招聘渠道。那么为什么我们如此重视应届生的招募呢？</a:t>
            </a:r>
          </a:p>
          <a:p>
            <a:endParaRPr lang="en-US" altLang="zh-CN" sz="1200" kern="1200" dirty="0" smtClean="0">
              <a:solidFill>
                <a:schemeClr val="tx1"/>
              </a:solidFill>
              <a:effectLst/>
              <a:latin typeface="+mn-lt"/>
              <a:ea typeface="宋体" pitchFamily="2" charset="-122"/>
              <a:cs typeface="+mn-cs"/>
            </a:endParaRPr>
          </a:p>
          <a:p>
            <a:r>
              <a:rPr lang="zh-CN" altLang="zh-CN" sz="1200" kern="1200" dirty="0" smtClean="0">
                <a:solidFill>
                  <a:schemeClr val="tx1"/>
                </a:solidFill>
                <a:effectLst/>
                <a:latin typeface="+mn-lt"/>
                <a:ea typeface="宋体" pitchFamily="2" charset="-122"/>
                <a:cs typeface="+mn-cs"/>
              </a:rPr>
              <a:t>对于公司来说，应届生就像一张白纸，更容易融入团队，你们富有活力、拥有最强烈的学习精神和探索精神，你们的加入能赋予我们团队新的创造力。对于我们来说，你们的加入，是我们的财富。</a:t>
            </a:r>
          </a:p>
          <a:p>
            <a:endParaRPr lang="zh-CN" altLang="zh-CN" sz="1200" kern="1200" dirty="0" smtClean="0">
              <a:solidFill>
                <a:schemeClr val="tx1"/>
              </a:solidFill>
              <a:effectLst/>
              <a:latin typeface="+mn-lt"/>
              <a:ea typeface="宋体" pitchFamily="2" charset="-122"/>
              <a:cs typeface="+mn-cs"/>
            </a:endParaRPr>
          </a:p>
        </p:txBody>
      </p:sp>
    </p:spTree>
    <p:extLst>
      <p:ext uri="{BB962C8B-B14F-4D97-AF65-F5344CB8AC3E}">
        <p14:creationId xmlns:p14="http://schemas.microsoft.com/office/powerpoint/2010/main" val="24510775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1" kern="1200" dirty="0" smtClean="0">
                <a:solidFill>
                  <a:schemeClr val="tx1"/>
                </a:solidFill>
                <a:effectLst/>
                <a:latin typeface="+mn-lt"/>
                <a:ea typeface="宋体" pitchFamily="2" charset="-122"/>
                <a:cs typeface="+mn-cs"/>
              </a:rPr>
              <a:t>NESC</a:t>
            </a:r>
            <a:r>
              <a:rPr lang="zh-CN" altLang="zh-CN" sz="1200" kern="1200" dirty="0" smtClean="0">
                <a:solidFill>
                  <a:schemeClr val="tx1"/>
                </a:solidFill>
                <a:effectLst/>
                <a:latin typeface="+mn-lt"/>
                <a:ea typeface="宋体" pitchFamily="2" charset="-122"/>
                <a:cs typeface="+mn-cs"/>
              </a:rPr>
              <a:t>，全称</a:t>
            </a:r>
            <a:r>
              <a:rPr lang="en-US" altLang="zh-CN" sz="1200" b="1" kern="1200" dirty="0" smtClean="0">
                <a:solidFill>
                  <a:schemeClr val="tx1"/>
                </a:solidFill>
                <a:effectLst/>
                <a:latin typeface="+mn-lt"/>
                <a:ea typeface="宋体" pitchFamily="2" charset="-122"/>
                <a:cs typeface="+mn-cs"/>
              </a:rPr>
              <a:t>Newegg Support Center</a:t>
            </a:r>
            <a:r>
              <a:rPr lang="zh-CN" altLang="zh-CN" sz="1200" kern="1200" dirty="0" smtClean="0">
                <a:solidFill>
                  <a:schemeClr val="tx1"/>
                </a:solidFill>
                <a:effectLst/>
                <a:latin typeface="+mn-lt"/>
                <a:ea typeface="宋体" pitchFamily="2" charset="-122"/>
                <a:cs typeface="+mn-cs"/>
              </a:rPr>
              <a:t>（新蛋技术支持中心，简称“</a:t>
            </a:r>
            <a:r>
              <a:rPr lang="en-US" altLang="zh-CN" sz="1200" kern="1200" dirty="0" smtClean="0">
                <a:solidFill>
                  <a:schemeClr val="tx1"/>
                </a:solidFill>
                <a:effectLst/>
                <a:latin typeface="+mn-lt"/>
                <a:ea typeface="宋体" pitchFamily="2" charset="-122"/>
                <a:cs typeface="+mn-cs"/>
              </a:rPr>
              <a:t>NESC</a:t>
            </a:r>
            <a:r>
              <a:rPr lang="zh-CN" altLang="zh-CN" sz="1200" kern="1200" dirty="0" smtClean="0">
                <a:solidFill>
                  <a:schemeClr val="tx1"/>
                </a:solidFill>
                <a:effectLst/>
                <a:latin typeface="+mn-lt"/>
                <a:ea typeface="宋体" pitchFamily="2" charset="-122"/>
                <a:cs typeface="+mn-cs"/>
              </a:rPr>
              <a:t>”）是新蛋集团在全球范围的研发、培训和服务支持中心</a:t>
            </a:r>
            <a:r>
              <a:rPr lang="en-US" altLang="zh-CN" sz="1200" kern="1200" dirty="0" smtClean="0">
                <a:solidFill>
                  <a:schemeClr val="tx1"/>
                </a:solidFill>
                <a:effectLst/>
                <a:latin typeface="+mn-lt"/>
                <a:ea typeface="宋体" pitchFamily="2" charset="-122"/>
                <a:cs typeface="+mn-cs"/>
              </a:rPr>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宋体" pitchFamily="2" charset="-122"/>
                <a:cs typeface="+mn-cs"/>
              </a:rPr>
              <a:t>点击</a:t>
            </a:r>
            <a:r>
              <a:rPr lang="en-US" altLang="zh-CN" sz="1200" kern="1200" dirty="0" smtClean="0">
                <a:solidFill>
                  <a:schemeClr val="tx1"/>
                </a:solidFill>
                <a:effectLst/>
                <a:latin typeface="+mn-lt"/>
                <a:ea typeface="宋体" pitchFamily="2" charset="-122"/>
                <a:cs typeface="+mn-cs"/>
              </a:rPr>
              <a:t>------</a:t>
            </a:r>
            <a:r>
              <a:rPr lang="zh-CN" altLang="zh-CN" sz="1200" kern="1200" dirty="0" smtClean="0">
                <a:solidFill>
                  <a:schemeClr val="tx1"/>
                </a:solidFill>
                <a:effectLst/>
                <a:latin typeface="+mn-lt"/>
                <a:ea typeface="宋体" pitchFamily="2" charset="-122"/>
                <a:cs typeface="+mn-cs"/>
              </a:rPr>
              <a:t>总部设立于上海，同时在成都、西安设有分公司，三地在业务上既相互独立又互为补充。</a:t>
            </a:r>
            <a:r>
              <a:rPr lang="en-US" altLang="zh-CN" sz="1200" kern="1200" dirty="0" smtClean="0">
                <a:solidFill>
                  <a:schemeClr val="tx1"/>
                </a:solidFill>
                <a:effectLst/>
                <a:latin typeface="+mn-lt"/>
                <a:ea typeface="宋体" pitchFamily="2" charset="-122"/>
                <a:cs typeface="+mn-cs"/>
              </a:rPr>
              <a:t>NESC</a:t>
            </a:r>
            <a:r>
              <a:rPr lang="zh-CN" altLang="zh-CN" sz="1200" kern="1200" dirty="0" smtClean="0">
                <a:solidFill>
                  <a:schemeClr val="tx1"/>
                </a:solidFill>
                <a:effectLst/>
                <a:latin typeface="+mn-lt"/>
                <a:ea typeface="宋体" pitchFamily="2" charset="-122"/>
                <a:cs typeface="+mn-cs"/>
              </a:rPr>
              <a:t>为整个新蛋集团所运营的电子商务零售网站</a:t>
            </a:r>
            <a:r>
              <a:rPr lang="en-US" altLang="zh-CN" sz="1200" kern="1200" dirty="0" smtClean="0">
                <a:solidFill>
                  <a:schemeClr val="tx1"/>
                </a:solidFill>
                <a:effectLst/>
                <a:latin typeface="+mn-lt"/>
                <a:ea typeface="宋体" pitchFamily="2" charset="-122"/>
                <a:cs typeface="+mn-cs"/>
              </a:rPr>
              <a:t>Newegg.com</a:t>
            </a:r>
            <a:r>
              <a:rPr lang="zh-CN" altLang="zh-CN" sz="1200" kern="1200" dirty="0" smtClean="0">
                <a:solidFill>
                  <a:schemeClr val="tx1"/>
                </a:solidFill>
                <a:effectLst/>
                <a:latin typeface="+mn-lt"/>
                <a:ea typeface="宋体" pitchFamily="2" charset="-122"/>
                <a:cs typeface="+mn-cs"/>
              </a:rPr>
              <a:t>及多元化的产品提供专业的技术支持，覆盖软件研发、产品管理、客户服务等</a:t>
            </a:r>
            <a:r>
              <a:rPr lang="en-US" altLang="zh-CN" sz="1200" kern="1200" dirty="0" smtClean="0">
                <a:solidFill>
                  <a:schemeClr val="tx1"/>
                </a:solidFill>
                <a:effectLst/>
                <a:latin typeface="+mn-lt"/>
                <a:ea typeface="宋体" pitchFamily="2" charset="-122"/>
                <a:cs typeface="+mn-cs"/>
              </a:rPr>
              <a:t>ITO/BPO</a:t>
            </a:r>
            <a:r>
              <a:rPr lang="zh-CN" altLang="zh-CN" sz="1200" kern="1200" dirty="0" smtClean="0">
                <a:solidFill>
                  <a:schemeClr val="tx1"/>
                </a:solidFill>
                <a:effectLst/>
                <a:latin typeface="+mn-lt"/>
                <a:ea typeface="宋体" pitchFamily="2" charset="-122"/>
                <a:cs typeface="+mn-cs"/>
              </a:rPr>
              <a:t>业务。</a:t>
            </a:r>
          </a:p>
          <a:p>
            <a:endParaRPr lang="zh-CN" altLang="en-US" dirty="0"/>
          </a:p>
        </p:txBody>
      </p:sp>
    </p:spTree>
    <p:extLst>
      <p:ext uri="{BB962C8B-B14F-4D97-AF65-F5344CB8AC3E}">
        <p14:creationId xmlns:p14="http://schemas.microsoft.com/office/powerpoint/2010/main" val="1939674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ea typeface="宋体" pitchFamily="2" charset="-122"/>
              </a:defRPr>
            </a:lvl1pPr>
            <a:lvl2pPr marL="751122" indent="-288893" eaLnBrk="0" hangingPunct="0">
              <a:defRPr>
                <a:solidFill>
                  <a:schemeClr val="tx1"/>
                </a:solidFill>
                <a:latin typeface="Arial" pitchFamily="34" charset="0"/>
                <a:ea typeface="宋体" pitchFamily="2" charset="-122"/>
              </a:defRPr>
            </a:lvl2pPr>
            <a:lvl3pPr marL="1155573" indent="-231115" eaLnBrk="0" hangingPunct="0">
              <a:defRPr>
                <a:solidFill>
                  <a:schemeClr val="tx1"/>
                </a:solidFill>
                <a:latin typeface="Arial" pitchFamily="34" charset="0"/>
                <a:ea typeface="宋体" pitchFamily="2" charset="-122"/>
              </a:defRPr>
            </a:lvl3pPr>
            <a:lvl4pPr marL="1617802" indent="-231115" eaLnBrk="0" hangingPunct="0">
              <a:defRPr>
                <a:solidFill>
                  <a:schemeClr val="tx1"/>
                </a:solidFill>
                <a:latin typeface="Arial" pitchFamily="34" charset="0"/>
                <a:ea typeface="宋体" pitchFamily="2" charset="-122"/>
              </a:defRPr>
            </a:lvl4pPr>
            <a:lvl5pPr marL="2080031" indent="-231115" eaLnBrk="0" hangingPunct="0">
              <a:defRPr>
                <a:solidFill>
                  <a:schemeClr val="tx1"/>
                </a:solidFill>
                <a:latin typeface="Arial" pitchFamily="34" charset="0"/>
                <a:ea typeface="宋体" pitchFamily="2" charset="-122"/>
              </a:defRPr>
            </a:lvl5pPr>
            <a:lvl6pPr marL="2542261" indent="-231115" eaLnBrk="0" fontAlgn="base" hangingPunct="0">
              <a:spcBef>
                <a:spcPct val="0"/>
              </a:spcBef>
              <a:spcAft>
                <a:spcPct val="0"/>
              </a:spcAft>
              <a:defRPr>
                <a:solidFill>
                  <a:schemeClr val="tx1"/>
                </a:solidFill>
                <a:latin typeface="Arial" pitchFamily="34" charset="0"/>
                <a:ea typeface="宋体" pitchFamily="2" charset="-122"/>
              </a:defRPr>
            </a:lvl6pPr>
            <a:lvl7pPr marL="3004490" indent="-231115" eaLnBrk="0" fontAlgn="base" hangingPunct="0">
              <a:spcBef>
                <a:spcPct val="0"/>
              </a:spcBef>
              <a:spcAft>
                <a:spcPct val="0"/>
              </a:spcAft>
              <a:defRPr>
                <a:solidFill>
                  <a:schemeClr val="tx1"/>
                </a:solidFill>
                <a:latin typeface="Arial" pitchFamily="34" charset="0"/>
                <a:ea typeface="宋体" pitchFamily="2" charset="-122"/>
              </a:defRPr>
            </a:lvl7pPr>
            <a:lvl8pPr marL="3466719" indent="-231115" eaLnBrk="0" fontAlgn="base" hangingPunct="0">
              <a:spcBef>
                <a:spcPct val="0"/>
              </a:spcBef>
              <a:spcAft>
                <a:spcPct val="0"/>
              </a:spcAft>
              <a:defRPr>
                <a:solidFill>
                  <a:schemeClr val="tx1"/>
                </a:solidFill>
                <a:latin typeface="Arial" pitchFamily="34" charset="0"/>
                <a:ea typeface="宋体" pitchFamily="2" charset="-122"/>
              </a:defRPr>
            </a:lvl8pPr>
            <a:lvl9pPr marL="3928948" indent="-23111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67562A04-0A42-4C9D-AE8B-AB8D30D94671}" type="slidenum">
              <a:rPr lang="en-US" altLang="zh-CN" smtClean="0"/>
              <a:pPr eaLnBrk="1" hangingPunct="1"/>
              <a:t>11</a:t>
            </a:fld>
            <a:endParaRPr lang="en-US" altLang="zh-CN" smtClean="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xfrm>
            <a:off x="917575" y="4415790"/>
            <a:ext cx="5046663" cy="4183380"/>
          </a:xfrm>
          <a:noFill/>
        </p:spPr>
        <p:txBody>
          <a:bodyPr/>
          <a:lstStyle/>
          <a:p>
            <a:pPr lvl="0"/>
            <a:r>
              <a:rPr lang="zh-CN" altLang="zh-CN" sz="1200" kern="1200" dirty="0" smtClean="0">
                <a:solidFill>
                  <a:schemeClr val="tx1"/>
                </a:solidFill>
                <a:effectLst/>
                <a:latin typeface="+mn-lt"/>
                <a:ea typeface="宋体" pitchFamily="2" charset="-122"/>
                <a:cs typeface="+mn-cs"/>
              </a:rPr>
              <a:t>现在大屏幕上显示的是</a:t>
            </a:r>
            <a:r>
              <a:rPr lang="en-US" altLang="zh-CN" sz="1200" kern="1200" dirty="0" smtClean="0">
                <a:solidFill>
                  <a:schemeClr val="tx1"/>
                </a:solidFill>
                <a:effectLst/>
                <a:latin typeface="+mn-lt"/>
                <a:ea typeface="宋体" pitchFamily="2" charset="-122"/>
                <a:cs typeface="+mn-cs"/>
              </a:rPr>
              <a:t>NESC</a:t>
            </a:r>
            <a:r>
              <a:rPr lang="zh-CN" altLang="zh-CN" sz="1200" kern="1200" dirty="0" smtClean="0">
                <a:solidFill>
                  <a:schemeClr val="tx1"/>
                </a:solidFill>
                <a:effectLst/>
                <a:latin typeface="+mn-lt"/>
                <a:ea typeface="宋体" pitchFamily="2" charset="-122"/>
                <a:cs typeface="+mn-cs"/>
              </a:rPr>
              <a:t>的成长历程：</a:t>
            </a:r>
            <a:endParaRPr lang="zh-CN" altLang="zh-CN" sz="1050" kern="1200" dirty="0" smtClean="0">
              <a:solidFill>
                <a:schemeClr val="tx1"/>
              </a:solidFill>
              <a:effectLst/>
              <a:latin typeface="+mn-lt"/>
              <a:ea typeface="宋体" pitchFamily="2" charset="-122"/>
              <a:cs typeface="+mn-cs"/>
            </a:endParaRPr>
          </a:p>
          <a:p>
            <a:pPr lvl="1"/>
            <a:r>
              <a:rPr lang="en-US" altLang="zh-CN" sz="1200" kern="1200" dirty="0" smtClean="0">
                <a:solidFill>
                  <a:schemeClr val="tx1"/>
                </a:solidFill>
                <a:effectLst/>
                <a:latin typeface="+mn-lt"/>
                <a:ea typeface="宋体" pitchFamily="2" charset="-122"/>
                <a:cs typeface="+mn-cs"/>
              </a:rPr>
              <a:t>NESC</a:t>
            </a:r>
            <a:r>
              <a:rPr lang="zh-CN" altLang="zh-CN" sz="1200" kern="1200" dirty="0" smtClean="0">
                <a:solidFill>
                  <a:schemeClr val="tx1"/>
                </a:solidFill>
                <a:effectLst/>
                <a:latin typeface="+mn-lt"/>
                <a:ea typeface="宋体" pitchFamily="2" charset="-122"/>
                <a:cs typeface="+mn-cs"/>
              </a:rPr>
              <a:t>成立于</a:t>
            </a:r>
            <a:r>
              <a:rPr lang="en-US" altLang="zh-CN" sz="1200" kern="1200" dirty="0" smtClean="0">
                <a:solidFill>
                  <a:schemeClr val="tx1"/>
                </a:solidFill>
                <a:effectLst/>
                <a:latin typeface="+mn-lt"/>
                <a:ea typeface="宋体" pitchFamily="2" charset="-122"/>
                <a:cs typeface="+mn-cs"/>
              </a:rPr>
              <a:t>2003</a:t>
            </a:r>
            <a:r>
              <a:rPr lang="zh-CN" altLang="zh-CN" sz="1200" kern="1200" dirty="0" smtClean="0">
                <a:solidFill>
                  <a:schemeClr val="tx1"/>
                </a:solidFill>
                <a:effectLst/>
                <a:latin typeface="+mn-lt"/>
                <a:ea typeface="宋体" pitchFamily="2" charset="-122"/>
                <a:cs typeface="+mn-cs"/>
              </a:rPr>
              <a:t>年，中国上海；</a:t>
            </a:r>
            <a:endParaRPr lang="zh-CN" altLang="zh-CN" sz="1050" kern="1200" dirty="0" smtClean="0">
              <a:solidFill>
                <a:schemeClr val="tx1"/>
              </a:solidFill>
              <a:effectLst/>
              <a:latin typeface="+mn-lt"/>
              <a:ea typeface="宋体" pitchFamily="2" charset="-122"/>
              <a:cs typeface="+mn-cs"/>
            </a:endParaRPr>
          </a:p>
          <a:p>
            <a:pPr lvl="1"/>
            <a:r>
              <a:rPr lang="en-US" altLang="zh-CN" sz="1200" kern="1200" dirty="0" smtClean="0">
                <a:solidFill>
                  <a:schemeClr val="tx1"/>
                </a:solidFill>
                <a:effectLst/>
                <a:latin typeface="+mn-lt"/>
                <a:ea typeface="宋体" pitchFamily="2" charset="-122"/>
                <a:cs typeface="+mn-cs"/>
              </a:rPr>
              <a:t>2004</a:t>
            </a:r>
            <a:r>
              <a:rPr lang="zh-CN" altLang="zh-CN" sz="1200" kern="1200" dirty="0" smtClean="0">
                <a:solidFill>
                  <a:schemeClr val="tx1"/>
                </a:solidFill>
                <a:effectLst/>
                <a:latin typeface="+mn-lt"/>
                <a:ea typeface="宋体" pitchFamily="2" charset="-122"/>
                <a:cs typeface="+mn-cs"/>
              </a:rPr>
              <a:t>年</a:t>
            </a:r>
            <a:r>
              <a:rPr lang="en-US" altLang="zh-CN" sz="1200" kern="1200" dirty="0" smtClean="0">
                <a:solidFill>
                  <a:schemeClr val="tx1"/>
                </a:solidFill>
                <a:effectLst/>
                <a:latin typeface="+mn-lt"/>
                <a:ea typeface="宋体" pitchFamily="2" charset="-122"/>
                <a:cs typeface="+mn-cs"/>
              </a:rPr>
              <a:t> TR</a:t>
            </a:r>
            <a:r>
              <a:rPr lang="zh-CN" altLang="zh-CN" sz="1200" kern="1200" dirty="0" smtClean="0">
                <a:solidFill>
                  <a:schemeClr val="tx1"/>
                </a:solidFill>
                <a:effectLst/>
                <a:latin typeface="+mn-lt"/>
                <a:ea typeface="宋体" pitchFamily="2" charset="-122"/>
                <a:cs typeface="+mn-cs"/>
              </a:rPr>
              <a:t>团队成立，致力于电子商务各种领域的研究</a:t>
            </a:r>
            <a:endParaRPr lang="zh-CN" altLang="zh-CN" sz="1050" kern="1200" dirty="0" smtClean="0">
              <a:solidFill>
                <a:schemeClr val="tx1"/>
              </a:solidFill>
              <a:effectLst/>
              <a:latin typeface="+mn-lt"/>
              <a:ea typeface="宋体" pitchFamily="2" charset="-122"/>
              <a:cs typeface="+mn-cs"/>
            </a:endParaRPr>
          </a:p>
          <a:p>
            <a:pPr lvl="1"/>
            <a:r>
              <a:rPr lang="en-US" altLang="zh-CN" sz="1200" kern="1200" dirty="0" smtClean="0">
                <a:solidFill>
                  <a:schemeClr val="tx1"/>
                </a:solidFill>
                <a:effectLst/>
                <a:latin typeface="+mn-lt"/>
                <a:ea typeface="宋体" pitchFamily="2" charset="-122"/>
                <a:cs typeface="+mn-cs"/>
              </a:rPr>
              <a:t>2005</a:t>
            </a:r>
            <a:r>
              <a:rPr lang="zh-CN" altLang="zh-CN" sz="1200" kern="1200" dirty="0" smtClean="0">
                <a:solidFill>
                  <a:schemeClr val="tx1"/>
                </a:solidFill>
                <a:effectLst/>
                <a:latin typeface="+mn-lt"/>
                <a:ea typeface="宋体" pitchFamily="2" charset="-122"/>
                <a:cs typeface="+mn-cs"/>
              </a:rPr>
              <a:t>年</a:t>
            </a:r>
            <a:r>
              <a:rPr lang="en-US" altLang="zh-CN" sz="1200" kern="1200" dirty="0" smtClean="0">
                <a:solidFill>
                  <a:schemeClr val="tx1"/>
                </a:solidFill>
                <a:effectLst/>
                <a:latin typeface="+mn-lt"/>
                <a:ea typeface="宋体" pitchFamily="2" charset="-122"/>
                <a:cs typeface="+mn-cs"/>
              </a:rPr>
              <a:t> NESC CD</a:t>
            </a:r>
            <a:r>
              <a:rPr lang="zh-CN" altLang="zh-CN" sz="1200" kern="1200" dirty="0" smtClean="0">
                <a:solidFill>
                  <a:schemeClr val="tx1"/>
                </a:solidFill>
                <a:effectLst/>
                <a:latin typeface="+mn-lt"/>
                <a:ea typeface="宋体" pitchFamily="2" charset="-122"/>
                <a:cs typeface="+mn-cs"/>
              </a:rPr>
              <a:t>成立</a:t>
            </a:r>
            <a:endParaRPr lang="zh-CN" altLang="zh-CN" sz="1050" kern="1200" dirty="0" smtClean="0">
              <a:solidFill>
                <a:schemeClr val="tx1"/>
              </a:solidFill>
              <a:effectLst/>
              <a:latin typeface="+mn-lt"/>
              <a:ea typeface="宋体" pitchFamily="2" charset="-122"/>
              <a:cs typeface="+mn-cs"/>
            </a:endParaRPr>
          </a:p>
          <a:p>
            <a:pPr lvl="1"/>
            <a:r>
              <a:rPr lang="en-US" altLang="zh-CN" sz="1200" kern="1200" dirty="0" smtClean="0">
                <a:solidFill>
                  <a:schemeClr val="tx1"/>
                </a:solidFill>
                <a:effectLst/>
                <a:latin typeface="+mn-lt"/>
                <a:ea typeface="宋体" pitchFamily="2" charset="-122"/>
                <a:cs typeface="+mn-cs"/>
              </a:rPr>
              <a:t>2006</a:t>
            </a:r>
            <a:r>
              <a:rPr lang="zh-CN" altLang="zh-CN" sz="1200" kern="1200" dirty="0" smtClean="0">
                <a:solidFill>
                  <a:schemeClr val="tx1"/>
                </a:solidFill>
                <a:effectLst/>
                <a:latin typeface="+mn-lt"/>
                <a:ea typeface="宋体" pitchFamily="2" charset="-122"/>
                <a:cs typeface="+mn-cs"/>
              </a:rPr>
              <a:t>年</a:t>
            </a:r>
            <a:r>
              <a:rPr lang="en-US" altLang="zh-CN" sz="1200" kern="1200" dirty="0" smtClean="0">
                <a:solidFill>
                  <a:schemeClr val="tx1"/>
                </a:solidFill>
                <a:effectLst/>
                <a:latin typeface="+mn-lt"/>
                <a:ea typeface="宋体" pitchFamily="2" charset="-122"/>
                <a:cs typeface="+mn-cs"/>
              </a:rPr>
              <a:t>QA</a:t>
            </a:r>
            <a:r>
              <a:rPr lang="zh-CN" altLang="zh-CN" sz="1200" kern="1200" dirty="0" smtClean="0">
                <a:solidFill>
                  <a:schemeClr val="tx1"/>
                </a:solidFill>
                <a:effectLst/>
                <a:latin typeface="+mn-lt"/>
                <a:ea typeface="宋体" pitchFamily="2" charset="-122"/>
                <a:cs typeface="+mn-cs"/>
              </a:rPr>
              <a:t>部门成立，同年启动</a:t>
            </a:r>
            <a:r>
              <a:rPr lang="en-US" altLang="zh-CN" sz="1200" kern="1200" dirty="0" smtClean="0">
                <a:solidFill>
                  <a:schemeClr val="tx1"/>
                </a:solidFill>
                <a:effectLst/>
                <a:latin typeface="+mn-lt"/>
                <a:ea typeface="宋体" pitchFamily="2" charset="-122"/>
                <a:cs typeface="+mn-cs"/>
              </a:rPr>
              <a:t>CMMI</a:t>
            </a:r>
            <a:r>
              <a:rPr lang="zh-CN" altLang="zh-CN" sz="1200" kern="1200" dirty="0" smtClean="0">
                <a:solidFill>
                  <a:schemeClr val="tx1"/>
                </a:solidFill>
                <a:effectLst/>
                <a:latin typeface="+mn-lt"/>
                <a:ea typeface="宋体" pitchFamily="2" charset="-122"/>
                <a:cs typeface="+mn-cs"/>
              </a:rPr>
              <a:t>项目</a:t>
            </a:r>
            <a:endParaRPr lang="zh-CN" altLang="zh-CN" sz="1050" kern="1200" dirty="0" smtClean="0">
              <a:solidFill>
                <a:schemeClr val="tx1"/>
              </a:solidFill>
              <a:effectLst/>
              <a:latin typeface="+mn-lt"/>
              <a:ea typeface="宋体" pitchFamily="2" charset="-122"/>
              <a:cs typeface="+mn-cs"/>
            </a:endParaRPr>
          </a:p>
          <a:p>
            <a:pPr lvl="1"/>
            <a:r>
              <a:rPr lang="en-US" altLang="zh-CN" sz="1200" kern="1200" dirty="0" smtClean="0">
                <a:solidFill>
                  <a:schemeClr val="tx1"/>
                </a:solidFill>
                <a:effectLst/>
                <a:latin typeface="+mn-lt"/>
                <a:ea typeface="宋体" pitchFamily="2" charset="-122"/>
                <a:cs typeface="+mn-cs"/>
              </a:rPr>
              <a:t>2007</a:t>
            </a:r>
            <a:r>
              <a:rPr lang="zh-CN" altLang="zh-CN" sz="1200" kern="1200" dirty="0" smtClean="0">
                <a:solidFill>
                  <a:schemeClr val="tx1"/>
                </a:solidFill>
                <a:effectLst/>
                <a:latin typeface="+mn-lt"/>
                <a:ea typeface="宋体" pitchFamily="2" charset="-122"/>
                <a:cs typeface="+mn-cs"/>
              </a:rPr>
              <a:t>年</a:t>
            </a:r>
            <a:r>
              <a:rPr lang="en-US" altLang="zh-CN" sz="1200" kern="1200" dirty="0" smtClean="0">
                <a:solidFill>
                  <a:schemeClr val="tx1"/>
                </a:solidFill>
                <a:effectLst/>
                <a:latin typeface="+mn-lt"/>
                <a:ea typeface="宋体" pitchFamily="2" charset="-122"/>
                <a:cs typeface="+mn-cs"/>
              </a:rPr>
              <a:t> NESC XA</a:t>
            </a:r>
            <a:r>
              <a:rPr lang="zh-CN" altLang="zh-CN" sz="1200" kern="1200" dirty="0" smtClean="0">
                <a:solidFill>
                  <a:schemeClr val="tx1"/>
                </a:solidFill>
                <a:effectLst/>
                <a:latin typeface="+mn-lt"/>
                <a:ea typeface="宋体" pitchFamily="2" charset="-122"/>
                <a:cs typeface="+mn-cs"/>
              </a:rPr>
              <a:t>成立</a:t>
            </a:r>
            <a:endParaRPr lang="zh-CN" altLang="zh-CN" sz="1050" kern="1200" dirty="0" smtClean="0">
              <a:solidFill>
                <a:schemeClr val="tx1"/>
              </a:solidFill>
              <a:effectLst/>
              <a:latin typeface="+mn-lt"/>
              <a:ea typeface="宋体" pitchFamily="2" charset="-122"/>
              <a:cs typeface="+mn-cs"/>
            </a:endParaRPr>
          </a:p>
          <a:p>
            <a:pPr lvl="1"/>
            <a:r>
              <a:rPr lang="en-US" altLang="zh-CN" sz="1200" kern="1200" dirty="0" smtClean="0">
                <a:solidFill>
                  <a:schemeClr val="tx1"/>
                </a:solidFill>
                <a:effectLst/>
                <a:latin typeface="+mn-lt"/>
                <a:ea typeface="宋体" pitchFamily="2" charset="-122"/>
                <a:cs typeface="+mn-cs"/>
              </a:rPr>
              <a:t>2011</a:t>
            </a:r>
            <a:r>
              <a:rPr lang="zh-CN" altLang="zh-CN" sz="1200" kern="1200" dirty="0" smtClean="0">
                <a:solidFill>
                  <a:schemeClr val="tx1"/>
                </a:solidFill>
                <a:effectLst/>
                <a:latin typeface="+mn-lt"/>
                <a:ea typeface="宋体" pitchFamily="2" charset="-122"/>
                <a:cs typeface="+mn-cs"/>
              </a:rPr>
              <a:t>年</a:t>
            </a:r>
            <a:r>
              <a:rPr lang="en-US" altLang="zh-CN" sz="1200" kern="1200" dirty="0" smtClean="0">
                <a:solidFill>
                  <a:schemeClr val="tx1"/>
                </a:solidFill>
                <a:effectLst/>
                <a:latin typeface="+mn-lt"/>
                <a:ea typeface="宋体" pitchFamily="2" charset="-122"/>
                <a:cs typeface="+mn-cs"/>
              </a:rPr>
              <a:t> Newegg Marketplace</a:t>
            </a:r>
            <a:r>
              <a:rPr lang="zh-CN" altLang="zh-CN" sz="1200" kern="1200" dirty="0" smtClean="0">
                <a:solidFill>
                  <a:schemeClr val="tx1"/>
                </a:solidFill>
                <a:effectLst/>
                <a:latin typeface="+mn-lt"/>
                <a:ea typeface="宋体" pitchFamily="2" charset="-122"/>
                <a:cs typeface="+mn-cs"/>
              </a:rPr>
              <a:t>平台上线</a:t>
            </a:r>
            <a:endParaRPr lang="zh-CN" altLang="zh-CN" sz="1050" kern="1200" dirty="0" smtClean="0">
              <a:solidFill>
                <a:schemeClr val="tx1"/>
              </a:solidFill>
              <a:effectLst/>
              <a:latin typeface="+mn-lt"/>
              <a:ea typeface="宋体" pitchFamily="2" charset="-122"/>
              <a:cs typeface="+mn-cs"/>
            </a:endParaRPr>
          </a:p>
          <a:p>
            <a:pPr lvl="1"/>
            <a:r>
              <a:rPr lang="en-US" altLang="zh-CN" sz="1200" kern="1200" dirty="0" smtClean="0">
                <a:solidFill>
                  <a:schemeClr val="tx1"/>
                </a:solidFill>
                <a:effectLst/>
                <a:latin typeface="+mn-lt"/>
                <a:ea typeface="宋体" pitchFamily="2" charset="-122"/>
                <a:cs typeface="+mn-cs"/>
              </a:rPr>
              <a:t>2012</a:t>
            </a:r>
            <a:r>
              <a:rPr lang="zh-CN" altLang="zh-CN" sz="1200" kern="1200" dirty="0" smtClean="0">
                <a:solidFill>
                  <a:schemeClr val="tx1"/>
                </a:solidFill>
                <a:effectLst/>
                <a:latin typeface="+mn-lt"/>
                <a:ea typeface="宋体" pitchFamily="2" charset="-122"/>
                <a:cs typeface="+mn-cs"/>
              </a:rPr>
              <a:t>年</a:t>
            </a:r>
            <a:r>
              <a:rPr lang="en-US" altLang="zh-CN" sz="1200" kern="1200" dirty="0" smtClean="0">
                <a:solidFill>
                  <a:schemeClr val="tx1"/>
                </a:solidFill>
                <a:effectLst/>
                <a:latin typeface="+mn-lt"/>
                <a:ea typeface="宋体" pitchFamily="2" charset="-122"/>
                <a:cs typeface="+mn-cs"/>
              </a:rPr>
              <a:t> m.newegg.com</a:t>
            </a:r>
            <a:r>
              <a:rPr lang="zh-CN" altLang="zh-CN" sz="1200" kern="1200" dirty="0" smtClean="0">
                <a:solidFill>
                  <a:schemeClr val="tx1"/>
                </a:solidFill>
                <a:effectLst/>
                <a:latin typeface="+mn-lt"/>
                <a:ea typeface="宋体" pitchFamily="2" charset="-122"/>
                <a:cs typeface="+mn-cs"/>
              </a:rPr>
              <a:t>完成改版</a:t>
            </a:r>
            <a:endParaRPr lang="zh-CN" altLang="zh-CN" sz="1050" kern="1200" dirty="0" smtClean="0">
              <a:solidFill>
                <a:schemeClr val="tx1"/>
              </a:solidFill>
              <a:effectLst/>
              <a:latin typeface="+mn-lt"/>
              <a:ea typeface="宋体" pitchFamily="2" charset="-122"/>
              <a:cs typeface="+mn-cs"/>
            </a:endParaRPr>
          </a:p>
          <a:p>
            <a:pPr lvl="1"/>
            <a:r>
              <a:rPr lang="en-US" altLang="zh-CN" sz="1200" kern="1200" dirty="0" smtClean="0">
                <a:solidFill>
                  <a:schemeClr val="tx1"/>
                </a:solidFill>
                <a:effectLst/>
                <a:latin typeface="+mn-lt"/>
                <a:ea typeface="宋体" pitchFamily="2" charset="-122"/>
                <a:cs typeface="+mn-cs"/>
              </a:rPr>
              <a:t>2013</a:t>
            </a:r>
            <a:r>
              <a:rPr lang="zh-CN" altLang="zh-CN" sz="1200" kern="1200" dirty="0" smtClean="0">
                <a:solidFill>
                  <a:schemeClr val="tx1"/>
                </a:solidFill>
                <a:effectLst/>
                <a:latin typeface="+mn-lt"/>
                <a:ea typeface="宋体" pitchFamily="2" charset="-122"/>
                <a:cs typeface="+mn-cs"/>
              </a:rPr>
              <a:t>年</a:t>
            </a:r>
            <a:r>
              <a:rPr lang="en-US" altLang="zh-CN" sz="1200" kern="1200" dirty="0" smtClean="0">
                <a:solidFill>
                  <a:schemeClr val="tx1"/>
                </a:solidFill>
                <a:effectLst/>
                <a:latin typeface="+mn-lt"/>
                <a:ea typeface="宋体" pitchFamily="2" charset="-122"/>
                <a:cs typeface="+mn-cs"/>
              </a:rPr>
              <a:t> </a:t>
            </a:r>
            <a:r>
              <a:rPr lang="en-US" altLang="zh-CN" sz="1200" kern="1200" dirty="0" err="1" smtClean="0">
                <a:solidFill>
                  <a:schemeClr val="tx1"/>
                </a:solidFill>
                <a:effectLst/>
                <a:latin typeface="+mn-lt"/>
                <a:ea typeface="宋体" pitchFamily="2" charset="-122"/>
                <a:cs typeface="+mn-cs"/>
              </a:rPr>
              <a:t>neweggflash</a:t>
            </a:r>
            <a:r>
              <a:rPr lang="zh-CN" altLang="zh-CN" sz="1200" kern="1200" dirty="0" smtClean="0">
                <a:solidFill>
                  <a:schemeClr val="tx1"/>
                </a:solidFill>
                <a:effectLst/>
                <a:latin typeface="+mn-lt"/>
                <a:ea typeface="宋体" pitchFamily="2" charset="-122"/>
                <a:cs typeface="+mn-cs"/>
              </a:rPr>
              <a:t>平台正式</a:t>
            </a:r>
            <a:r>
              <a:rPr lang="zh-CN" altLang="zh-CN" sz="1200" kern="1200" dirty="0" smtClean="0">
                <a:solidFill>
                  <a:schemeClr val="tx1"/>
                </a:solidFill>
                <a:effectLst/>
                <a:latin typeface="+mn-lt"/>
                <a:ea typeface="宋体" pitchFamily="2" charset="-122"/>
                <a:cs typeface="+mn-cs"/>
              </a:rPr>
              <a:t>上线</a:t>
            </a:r>
            <a:endParaRPr lang="en-US" altLang="zh-CN" sz="1200" kern="1200" dirty="0" smtClean="0">
              <a:solidFill>
                <a:schemeClr val="tx1"/>
              </a:solidFill>
              <a:effectLst/>
              <a:latin typeface="+mn-lt"/>
              <a:ea typeface="宋体"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altLang="zh-CN" sz="1050" kern="1200" dirty="0" smtClean="0">
                <a:solidFill>
                  <a:schemeClr val="tx1"/>
                </a:solidFill>
                <a:effectLst/>
                <a:latin typeface="+mn-lt"/>
                <a:ea typeface="宋体" pitchFamily="2" charset="-122"/>
                <a:cs typeface="+mn-cs"/>
              </a:rPr>
              <a:t>2014</a:t>
            </a:r>
            <a:r>
              <a:rPr lang="zh-CN" altLang="zh-CN" sz="1050" kern="1200" dirty="0" smtClean="0">
                <a:solidFill>
                  <a:schemeClr val="tx1"/>
                </a:solidFill>
                <a:effectLst/>
                <a:latin typeface="+mn-lt"/>
                <a:ea typeface="宋体" pitchFamily="2" charset="-122"/>
                <a:cs typeface="+mn-cs"/>
              </a:rPr>
              <a:t>年</a:t>
            </a:r>
            <a:r>
              <a:rPr lang="en-US" altLang="zh-CN" sz="1050" kern="1200" dirty="0" smtClean="0">
                <a:solidFill>
                  <a:schemeClr val="tx1"/>
                </a:solidFill>
                <a:effectLst/>
                <a:latin typeface="+mn-lt"/>
                <a:ea typeface="宋体" pitchFamily="2" charset="-122"/>
                <a:cs typeface="+mn-cs"/>
              </a:rPr>
              <a:t> </a:t>
            </a:r>
            <a:r>
              <a:rPr lang="en-US" altLang="zh-CN" sz="1050" kern="1200" dirty="0" err="1" smtClean="0">
                <a:solidFill>
                  <a:schemeClr val="tx1"/>
                </a:solidFill>
                <a:effectLst/>
                <a:latin typeface="+mn-lt"/>
                <a:ea typeface="宋体" pitchFamily="2" charset="-122"/>
                <a:cs typeface="+mn-cs"/>
              </a:rPr>
              <a:t>newegg</a:t>
            </a:r>
            <a:r>
              <a:rPr lang="en-US" altLang="zh-CN" sz="1050" kern="1200" dirty="0" smtClean="0">
                <a:solidFill>
                  <a:schemeClr val="tx1"/>
                </a:solidFill>
                <a:effectLst/>
                <a:latin typeface="+mn-lt"/>
                <a:ea typeface="宋体" pitchFamily="2" charset="-122"/>
                <a:cs typeface="+mn-cs"/>
              </a:rPr>
              <a:t> international</a:t>
            </a:r>
            <a:r>
              <a:rPr lang="zh-CN" altLang="zh-CN" sz="1050" kern="1200" dirty="0" smtClean="0">
                <a:solidFill>
                  <a:schemeClr val="tx1"/>
                </a:solidFill>
                <a:effectLst/>
                <a:latin typeface="+mn-lt"/>
                <a:ea typeface="宋体" pitchFamily="2" charset="-122"/>
                <a:cs typeface="+mn-cs"/>
              </a:rPr>
              <a:t>平台正式上线</a:t>
            </a:r>
            <a:endParaRPr lang="zh-CN" altLang="zh-CN" sz="900" kern="1200" dirty="0" smtClean="0">
              <a:solidFill>
                <a:schemeClr val="tx1"/>
              </a:solidFill>
              <a:effectLst/>
              <a:latin typeface="+mn-lt"/>
              <a:ea typeface="宋体" pitchFamily="2" charset="-122"/>
              <a:cs typeface="+mn-cs"/>
            </a:endParaRPr>
          </a:p>
          <a:p>
            <a:r>
              <a:rPr lang="zh-CN" altLang="zh-CN" sz="1200" kern="1200" dirty="0" smtClean="0">
                <a:solidFill>
                  <a:schemeClr val="tx1"/>
                </a:solidFill>
                <a:effectLst/>
                <a:latin typeface="+mn-lt"/>
                <a:ea typeface="宋体" pitchFamily="2" charset="-122"/>
                <a:cs typeface="+mn-cs"/>
              </a:rPr>
              <a:t>虽然</a:t>
            </a:r>
            <a:r>
              <a:rPr lang="zh-CN" altLang="zh-CN" sz="1200" kern="1200" dirty="0" smtClean="0">
                <a:solidFill>
                  <a:schemeClr val="tx1"/>
                </a:solidFill>
                <a:effectLst/>
                <a:latin typeface="+mn-lt"/>
                <a:ea typeface="宋体" pitchFamily="2" charset="-122"/>
                <a:cs typeface="+mn-cs"/>
              </a:rPr>
              <a:t>现在在各位眼前显示的不过是一条简单的时间线，但其实这一切都得来不易，他们汇集了</a:t>
            </a:r>
            <a:r>
              <a:rPr lang="en-US" altLang="zh-CN" sz="1200" kern="1200" dirty="0" smtClean="0">
                <a:solidFill>
                  <a:schemeClr val="tx1"/>
                </a:solidFill>
                <a:effectLst/>
                <a:latin typeface="+mn-lt"/>
                <a:ea typeface="宋体" pitchFamily="2" charset="-122"/>
                <a:cs typeface="+mn-cs"/>
              </a:rPr>
              <a:t>NESC</a:t>
            </a:r>
            <a:r>
              <a:rPr lang="zh-CN" altLang="zh-CN" sz="1200" kern="1200" dirty="0" smtClean="0">
                <a:solidFill>
                  <a:schemeClr val="tx1"/>
                </a:solidFill>
                <a:effectLst/>
                <a:latin typeface="+mn-lt"/>
                <a:ea typeface="宋体" pitchFamily="2" charset="-122"/>
                <a:cs typeface="+mn-cs"/>
              </a:rPr>
              <a:t>每一位成员的心血。</a:t>
            </a:r>
            <a:endParaRPr lang="zh-CN" altLang="zh-CN" sz="1050" kern="1200" dirty="0" smtClean="0">
              <a:solidFill>
                <a:schemeClr val="tx1"/>
              </a:solidFill>
              <a:effectLst/>
              <a:latin typeface="+mn-lt"/>
              <a:ea typeface="宋体" pitchFamily="2" charset="-122"/>
              <a:cs typeface="+mn-cs"/>
            </a:endParaRPr>
          </a:p>
          <a:p>
            <a:pPr eaLnBrk="1" hangingPunct="1"/>
            <a:endParaRPr lang="zh-CN" altLang="zh-CN" dirty="0" smtClean="0">
              <a:latin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ＭＳ Ｐゴシック" pitchFamily="34" charset="-128"/>
              </a:defRPr>
            </a:lvl1pPr>
            <a:lvl2pPr marL="751122" indent="-288893" eaLnBrk="0" hangingPunct="0">
              <a:defRPr>
                <a:solidFill>
                  <a:schemeClr val="tx1"/>
                </a:solidFill>
                <a:latin typeface="Arial" pitchFamily="34" charset="0"/>
                <a:ea typeface="ＭＳ Ｐゴシック" pitchFamily="34" charset="-128"/>
              </a:defRPr>
            </a:lvl2pPr>
            <a:lvl3pPr marL="1155573" indent="-231115" eaLnBrk="0" hangingPunct="0">
              <a:defRPr>
                <a:solidFill>
                  <a:schemeClr val="tx1"/>
                </a:solidFill>
                <a:latin typeface="Arial" pitchFamily="34" charset="0"/>
                <a:ea typeface="ＭＳ Ｐゴシック" pitchFamily="34" charset="-128"/>
              </a:defRPr>
            </a:lvl3pPr>
            <a:lvl4pPr marL="1617802" indent="-231115" eaLnBrk="0" hangingPunct="0">
              <a:defRPr>
                <a:solidFill>
                  <a:schemeClr val="tx1"/>
                </a:solidFill>
                <a:latin typeface="Arial" pitchFamily="34" charset="0"/>
                <a:ea typeface="ＭＳ Ｐゴシック" pitchFamily="34" charset="-128"/>
              </a:defRPr>
            </a:lvl4pPr>
            <a:lvl5pPr marL="2080031" indent="-231115" eaLnBrk="0" hangingPunct="0">
              <a:defRPr>
                <a:solidFill>
                  <a:schemeClr val="tx1"/>
                </a:solidFill>
                <a:latin typeface="Arial" pitchFamily="34" charset="0"/>
                <a:ea typeface="ＭＳ Ｐゴシック" pitchFamily="34" charset="-128"/>
              </a:defRPr>
            </a:lvl5pPr>
            <a:lvl6pPr marL="2542261" indent="-231115" defTabSz="462229" eaLnBrk="0" fontAlgn="base" hangingPunct="0">
              <a:spcBef>
                <a:spcPct val="0"/>
              </a:spcBef>
              <a:spcAft>
                <a:spcPct val="0"/>
              </a:spcAft>
              <a:defRPr>
                <a:solidFill>
                  <a:schemeClr val="tx1"/>
                </a:solidFill>
                <a:latin typeface="Arial" pitchFamily="34" charset="0"/>
                <a:ea typeface="ＭＳ Ｐゴシック" pitchFamily="34" charset="-128"/>
              </a:defRPr>
            </a:lvl6pPr>
            <a:lvl7pPr marL="3004490" indent="-231115" defTabSz="462229" eaLnBrk="0" fontAlgn="base" hangingPunct="0">
              <a:spcBef>
                <a:spcPct val="0"/>
              </a:spcBef>
              <a:spcAft>
                <a:spcPct val="0"/>
              </a:spcAft>
              <a:defRPr>
                <a:solidFill>
                  <a:schemeClr val="tx1"/>
                </a:solidFill>
                <a:latin typeface="Arial" pitchFamily="34" charset="0"/>
                <a:ea typeface="ＭＳ Ｐゴシック" pitchFamily="34" charset="-128"/>
              </a:defRPr>
            </a:lvl7pPr>
            <a:lvl8pPr marL="3466719" indent="-231115" defTabSz="462229" eaLnBrk="0" fontAlgn="base" hangingPunct="0">
              <a:spcBef>
                <a:spcPct val="0"/>
              </a:spcBef>
              <a:spcAft>
                <a:spcPct val="0"/>
              </a:spcAft>
              <a:defRPr>
                <a:solidFill>
                  <a:schemeClr val="tx1"/>
                </a:solidFill>
                <a:latin typeface="Arial" pitchFamily="34" charset="0"/>
                <a:ea typeface="ＭＳ Ｐゴシック" pitchFamily="34" charset="-128"/>
              </a:defRPr>
            </a:lvl8pPr>
            <a:lvl9pPr marL="3928948" indent="-231115" defTabSz="462229"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6A6E2C32-339E-4BA8-933F-DE7C3CB790EF}" type="slidenum">
              <a:rPr lang="en-US" altLang="zh-CN" smtClean="0">
                <a:ea typeface="宋体" pitchFamily="2" charset="-122"/>
              </a:rPr>
              <a:pPr eaLnBrk="1" hangingPunct="1"/>
              <a:t>12</a:t>
            </a:fld>
            <a:endParaRPr lang="en-US" altLang="zh-CN" smtClean="0">
              <a:ea typeface="宋体" pitchFamily="2" charset="-122"/>
            </a:endParaRPr>
          </a:p>
        </p:txBody>
      </p:sp>
      <p:sp>
        <p:nvSpPr>
          <p:cNvPr id="8294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8" name="Rectangle 3"/>
          <p:cNvSpPr>
            <a:spLocks noGrp="1" noChangeArrowheads="1"/>
          </p:cNvSpPr>
          <p:nvPr>
            <p:ph type="body" idx="1"/>
          </p:nvPr>
        </p:nvSpPr>
        <p:spPr bwMode="auto">
          <a:xfrm>
            <a:off x="917575" y="4415790"/>
            <a:ext cx="5046663" cy="418338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zh-CN" sz="1200" kern="1200" dirty="0" smtClean="0">
                <a:solidFill>
                  <a:schemeClr val="tx1"/>
                </a:solidFill>
                <a:effectLst/>
                <a:latin typeface="+mn-lt"/>
                <a:ea typeface="宋体" pitchFamily="2" charset="-122"/>
                <a:cs typeface="+mn-cs"/>
              </a:rPr>
              <a:t>通过</a:t>
            </a:r>
            <a:r>
              <a:rPr lang="en-US" altLang="zh-CN" sz="1200" kern="1200" dirty="0" smtClean="0">
                <a:solidFill>
                  <a:schemeClr val="tx1"/>
                </a:solidFill>
                <a:effectLst/>
                <a:latin typeface="+mn-lt"/>
                <a:ea typeface="宋体" pitchFamily="2" charset="-122"/>
                <a:cs typeface="+mn-cs"/>
              </a:rPr>
              <a:t>NESC</a:t>
            </a:r>
            <a:r>
              <a:rPr lang="zh-CN" altLang="zh-CN" sz="1200" kern="1200" dirty="0" smtClean="0">
                <a:solidFill>
                  <a:schemeClr val="tx1"/>
                </a:solidFill>
                <a:effectLst/>
                <a:latin typeface="+mn-lt"/>
                <a:ea typeface="宋体" pitchFamily="2" charset="-122"/>
                <a:cs typeface="+mn-cs"/>
              </a:rPr>
              <a:t>成员的努力，</a:t>
            </a:r>
            <a:r>
              <a:rPr lang="en-US" altLang="zh-CN" sz="1200" kern="1200" dirty="0" smtClean="0">
                <a:solidFill>
                  <a:schemeClr val="tx1"/>
                </a:solidFill>
                <a:effectLst/>
                <a:latin typeface="+mn-lt"/>
                <a:ea typeface="宋体" pitchFamily="2" charset="-122"/>
                <a:cs typeface="+mn-cs"/>
              </a:rPr>
              <a:t>NESC-SH/CD/XA</a:t>
            </a:r>
            <a:r>
              <a:rPr lang="zh-CN" altLang="zh-CN" sz="1200" kern="1200" dirty="0" smtClean="0">
                <a:solidFill>
                  <a:schemeClr val="tx1"/>
                </a:solidFill>
                <a:effectLst/>
                <a:latin typeface="+mn-lt"/>
                <a:ea typeface="宋体" pitchFamily="2" charset="-122"/>
                <a:cs typeface="+mn-cs"/>
              </a:rPr>
              <a:t>三地，均获得了</a:t>
            </a:r>
            <a:r>
              <a:rPr lang="en-US" altLang="zh-CN" sz="1200" kern="1200" dirty="0" smtClean="0">
                <a:solidFill>
                  <a:schemeClr val="tx1"/>
                </a:solidFill>
                <a:effectLst/>
                <a:latin typeface="+mn-lt"/>
                <a:ea typeface="宋体" pitchFamily="2" charset="-122"/>
                <a:cs typeface="+mn-cs"/>
              </a:rPr>
              <a:t>CMMI 4</a:t>
            </a:r>
            <a:r>
              <a:rPr lang="zh-CN" altLang="zh-CN" sz="1200" kern="1200" dirty="0" smtClean="0">
                <a:solidFill>
                  <a:schemeClr val="tx1"/>
                </a:solidFill>
                <a:effectLst/>
                <a:latin typeface="+mn-lt"/>
                <a:ea typeface="宋体" pitchFamily="2" charset="-122"/>
                <a:cs typeface="+mn-cs"/>
              </a:rPr>
              <a:t>的荣誉。</a:t>
            </a:r>
          </a:p>
          <a:p>
            <a:pPr lvl="0"/>
            <a:r>
              <a:rPr lang="en-US" altLang="zh-CN" sz="1200" kern="1200" dirty="0" smtClean="0">
                <a:solidFill>
                  <a:schemeClr val="tx1"/>
                </a:solidFill>
                <a:effectLst/>
                <a:latin typeface="+mn-lt"/>
                <a:ea typeface="宋体" pitchFamily="2" charset="-122"/>
                <a:cs typeface="+mn-cs"/>
              </a:rPr>
              <a:t>CMMI</a:t>
            </a:r>
            <a:r>
              <a:rPr lang="zh-CN" altLang="zh-CN" sz="1200" kern="1200" dirty="0" smtClean="0">
                <a:solidFill>
                  <a:schemeClr val="tx1"/>
                </a:solidFill>
                <a:effectLst/>
                <a:latin typeface="+mn-lt"/>
                <a:ea typeface="宋体" pitchFamily="2" charset="-122"/>
                <a:cs typeface="+mn-cs"/>
              </a:rPr>
              <a:t>也就是能力成熟度模型集成，标志着</a:t>
            </a:r>
            <a:r>
              <a:rPr lang="en-US" altLang="zh-CN" sz="1200" kern="1200" dirty="0" smtClean="0">
                <a:solidFill>
                  <a:schemeClr val="tx1"/>
                </a:solidFill>
                <a:effectLst/>
                <a:latin typeface="+mn-lt"/>
                <a:ea typeface="宋体" pitchFamily="2" charset="-122"/>
                <a:cs typeface="+mn-cs"/>
              </a:rPr>
              <a:t>NESC</a:t>
            </a:r>
            <a:r>
              <a:rPr lang="zh-CN" altLang="zh-CN" sz="1200" kern="1200" dirty="0" smtClean="0">
                <a:solidFill>
                  <a:schemeClr val="tx1"/>
                </a:solidFill>
                <a:effectLst/>
                <a:latin typeface="+mn-lt"/>
                <a:ea typeface="宋体" pitchFamily="2" charset="-122"/>
                <a:cs typeface="+mn-cs"/>
              </a:rPr>
              <a:t>软件开发能力和项目管理水平已经达到国际先进水平。这是我们诸多荣誉中，最值得自豪的之一。</a:t>
            </a:r>
          </a:p>
          <a:p>
            <a:pPr eaLnBrk="1" hangingPunct="1"/>
            <a:endParaRPr lang="zh-CN" altLang="zh-CN"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noChangeArrowheads="1"/>
          </p:cNvSpPr>
          <p:nvPr>
            <p:ph type="body" idx="1"/>
          </p:nvPr>
        </p:nvSpPr>
        <p:spPr bwMode="auto">
          <a:xfrm>
            <a:off x="917575" y="4415790"/>
            <a:ext cx="5046663" cy="418338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zh-CN" sz="1200" kern="1200" dirty="0" smtClean="0">
                <a:solidFill>
                  <a:schemeClr val="tx1"/>
                </a:solidFill>
                <a:effectLst/>
                <a:latin typeface="+mn-lt"/>
                <a:ea typeface="宋体" pitchFamily="2" charset="-122"/>
                <a:cs typeface="+mn-cs"/>
              </a:rPr>
              <a:t>这些年来，</a:t>
            </a:r>
            <a:r>
              <a:rPr lang="en-US" altLang="zh-CN" sz="1200" kern="1200" dirty="0" smtClean="0">
                <a:solidFill>
                  <a:schemeClr val="tx1"/>
                </a:solidFill>
                <a:effectLst/>
                <a:latin typeface="+mn-lt"/>
                <a:ea typeface="宋体" pitchFamily="2" charset="-122"/>
                <a:cs typeface="+mn-cs"/>
              </a:rPr>
              <a:t>NESC</a:t>
            </a:r>
            <a:r>
              <a:rPr lang="zh-CN" altLang="zh-CN" sz="1200" kern="1200" dirty="0" smtClean="0">
                <a:solidFill>
                  <a:schemeClr val="tx1"/>
                </a:solidFill>
                <a:effectLst/>
                <a:latin typeface="+mn-lt"/>
                <a:ea typeface="宋体" pitchFamily="2" charset="-122"/>
                <a:cs typeface="+mn-cs"/>
              </a:rPr>
              <a:t>也获得了很多其他的荣誉现在已经罗列在了大屏幕上，大家可以浏览一下，我就不一一详述了。</a:t>
            </a:r>
          </a:p>
          <a:p>
            <a:r>
              <a:rPr lang="zh-CN" altLang="zh-CN" sz="1200" kern="1200" dirty="0" smtClean="0">
                <a:solidFill>
                  <a:schemeClr val="tx1"/>
                </a:solidFill>
                <a:effectLst/>
                <a:latin typeface="+mn-lt"/>
                <a:ea typeface="宋体" pitchFamily="2" charset="-122"/>
                <a:cs typeface="+mn-cs"/>
              </a:rPr>
              <a:t>我们的技术能力雄厚，获得了多方面的肯定，加入我们，你可以感受到我们的技术实力。如果幸运，你将来的导师可能已经获得了</a:t>
            </a:r>
            <a:r>
              <a:rPr lang="en-US" altLang="zh-CN" sz="1200" kern="1200" dirty="0" smtClean="0">
                <a:solidFill>
                  <a:schemeClr val="tx1"/>
                </a:solidFill>
                <a:effectLst/>
                <a:latin typeface="+mn-lt"/>
                <a:ea typeface="宋体" pitchFamily="2" charset="-122"/>
                <a:cs typeface="+mn-cs"/>
              </a:rPr>
              <a:t>PMP</a:t>
            </a:r>
            <a:r>
              <a:rPr lang="zh-CN" altLang="zh-CN" sz="1200" kern="1200" dirty="0" smtClean="0">
                <a:solidFill>
                  <a:schemeClr val="tx1"/>
                </a:solidFill>
                <a:effectLst/>
                <a:latin typeface="+mn-lt"/>
                <a:ea typeface="宋体" pitchFamily="2" charset="-122"/>
                <a:cs typeface="+mn-cs"/>
              </a:rPr>
              <a:t>的认证。</a:t>
            </a:r>
          </a:p>
          <a:p>
            <a:pPr eaLnBrk="1" hangingPunct="1"/>
            <a:endParaRPr lang="zh-CN" altLang="zh-CN" dirty="0" smtClean="0">
              <a:latin typeface="Arial"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zh-CN" sz="1200" kern="1200" dirty="0" smtClean="0">
                <a:solidFill>
                  <a:schemeClr val="tx1"/>
                </a:solidFill>
                <a:effectLst/>
                <a:latin typeface="+mn-lt"/>
                <a:ea typeface="宋体" pitchFamily="2" charset="-122"/>
                <a:cs typeface="+mn-cs"/>
              </a:rPr>
              <a:t>说道这个，就不得不介绍一下</a:t>
            </a:r>
            <a:r>
              <a:rPr lang="en-US" altLang="zh-CN" sz="1200" kern="1200" dirty="0" smtClean="0">
                <a:solidFill>
                  <a:schemeClr val="tx1"/>
                </a:solidFill>
                <a:effectLst/>
                <a:latin typeface="+mn-lt"/>
                <a:ea typeface="宋体" pitchFamily="2" charset="-122"/>
                <a:cs typeface="+mn-cs"/>
              </a:rPr>
              <a:t>NESC</a:t>
            </a:r>
            <a:r>
              <a:rPr lang="zh-CN" altLang="zh-CN" sz="1200" kern="1200" dirty="0" smtClean="0">
                <a:solidFill>
                  <a:schemeClr val="tx1"/>
                </a:solidFill>
                <a:effectLst/>
                <a:latin typeface="+mn-lt"/>
                <a:ea typeface="宋体" pitchFamily="2" charset="-122"/>
                <a:cs typeface="+mn-cs"/>
              </a:rPr>
              <a:t>的人员结构。在公司中，我们</a:t>
            </a:r>
            <a:r>
              <a:rPr lang="en-US" altLang="zh-CN" sz="1200" kern="1200" dirty="0" smtClean="0">
                <a:solidFill>
                  <a:schemeClr val="tx1"/>
                </a:solidFill>
                <a:effectLst/>
                <a:latin typeface="+mn-lt"/>
                <a:ea typeface="宋体" pitchFamily="2" charset="-122"/>
                <a:cs typeface="+mn-cs"/>
              </a:rPr>
              <a:t>3/4</a:t>
            </a:r>
            <a:r>
              <a:rPr lang="zh-CN" altLang="zh-CN" sz="1200" kern="1200" dirty="0" smtClean="0">
                <a:solidFill>
                  <a:schemeClr val="tx1"/>
                </a:solidFill>
                <a:effectLst/>
                <a:latin typeface="+mn-lt"/>
                <a:ea typeface="宋体" pitchFamily="2" charset="-122"/>
                <a:cs typeface="+mn-cs"/>
              </a:rPr>
              <a:t>的员工都是大学本科，年龄的话将近一半都在</a:t>
            </a:r>
            <a:r>
              <a:rPr lang="en-US" altLang="zh-CN" sz="1200" kern="1200" dirty="0" smtClean="0">
                <a:solidFill>
                  <a:schemeClr val="tx1"/>
                </a:solidFill>
                <a:effectLst/>
                <a:latin typeface="+mn-lt"/>
                <a:ea typeface="宋体" pitchFamily="2" charset="-122"/>
                <a:cs typeface="+mn-cs"/>
              </a:rPr>
              <a:t>28</a:t>
            </a:r>
            <a:r>
              <a:rPr lang="zh-CN" altLang="zh-CN" sz="1200" kern="1200" dirty="0" smtClean="0">
                <a:solidFill>
                  <a:schemeClr val="tx1"/>
                </a:solidFill>
                <a:effectLst/>
                <a:latin typeface="+mn-lt"/>
                <a:ea typeface="宋体" pitchFamily="2" charset="-122"/>
                <a:cs typeface="+mn-cs"/>
              </a:rPr>
              <a:t>岁以下，与在座的各位其实相差不大。如果你们中任何一个人加入我们，你们会很快融入我们的团队，因为大家的代沟很小，彼此有着诸多的共同话题。热爱技术的同学，可能会遇到一个十分投缘的技术达人，成为你技术发展道路上很重要的引导者。</a:t>
            </a:r>
            <a:endParaRPr lang="zh-CN" altLang="zh-CN" sz="1200" kern="1200" dirty="0">
              <a:solidFill>
                <a:schemeClr val="tx1"/>
              </a:solidFill>
              <a:effectLst/>
              <a:latin typeface="+mn-lt"/>
              <a:ea typeface="宋体" pitchFamily="2" charset="-122"/>
              <a:cs typeface="+mn-cs"/>
            </a:endParaRPr>
          </a:p>
        </p:txBody>
      </p:sp>
    </p:spTree>
    <p:extLst>
      <p:ext uri="{BB962C8B-B14F-4D97-AF65-F5344CB8AC3E}">
        <p14:creationId xmlns:p14="http://schemas.microsoft.com/office/powerpoint/2010/main" val="26651757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zh-CN" sz="1200" kern="1200" dirty="0" smtClean="0">
                <a:solidFill>
                  <a:schemeClr val="tx1"/>
                </a:solidFill>
                <a:effectLst/>
                <a:latin typeface="+mn-lt"/>
                <a:ea typeface="宋体" pitchFamily="2" charset="-122"/>
                <a:cs typeface="+mn-cs"/>
              </a:rPr>
              <a:t>年轻的新蛋人，也有着不同的性格特点：</a:t>
            </a:r>
            <a:endParaRPr lang="zh-CN" altLang="zh-CN" sz="1050" kern="1200" dirty="0" smtClean="0">
              <a:solidFill>
                <a:schemeClr val="tx1"/>
              </a:solidFill>
              <a:effectLst/>
              <a:latin typeface="+mn-lt"/>
              <a:ea typeface="宋体" pitchFamily="2" charset="-122"/>
              <a:cs typeface="+mn-cs"/>
            </a:endParaRPr>
          </a:p>
          <a:p>
            <a:pPr lvl="1"/>
            <a:r>
              <a:rPr lang="zh-CN" altLang="zh-CN" sz="1200" kern="1200" dirty="0" smtClean="0">
                <a:solidFill>
                  <a:schemeClr val="tx1"/>
                </a:solidFill>
                <a:effectLst/>
                <a:latin typeface="+mn-lt"/>
                <a:ea typeface="宋体" pitchFamily="2" charset="-122"/>
                <a:cs typeface="+mn-cs"/>
              </a:rPr>
              <a:t>他们单纯，脚踏实地、专注于工作。甚至有那么几个员工，连和女朋友的晚安电话也在谈代码；</a:t>
            </a:r>
            <a:endParaRPr lang="zh-CN" altLang="zh-CN" sz="1050" kern="1200" dirty="0" smtClean="0">
              <a:solidFill>
                <a:schemeClr val="tx1"/>
              </a:solidFill>
              <a:effectLst/>
              <a:latin typeface="+mn-lt"/>
              <a:ea typeface="宋体" pitchFamily="2" charset="-122"/>
              <a:cs typeface="+mn-cs"/>
            </a:endParaRPr>
          </a:p>
          <a:p>
            <a:pPr lvl="1"/>
            <a:r>
              <a:rPr lang="zh-CN" altLang="zh-CN" sz="1200" kern="1200" dirty="0" smtClean="0">
                <a:solidFill>
                  <a:schemeClr val="tx1"/>
                </a:solidFill>
                <a:effectLst/>
                <a:latin typeface="+mn-lt"/>
                <a:ea typeface="宋体" pitchFamily="2" charset="-122"/>
                <a:cs typeface="+mn-cs"/>
              </a:rPr>
              <a:t>他们腼腆，这个特点在追女孩子身上最明显，常常是面对喜欢的女孩却不敢表达；</a:t>
            </a:r>
            <a:endParaRPr lang="zh-CN" altLang="zh-CN" sz="1050" kern="1200" dirty="0" smtClean="0">
              <a:solidFill>
                <a:schemeClr val="tx1"/>
              </a:solidFill>
              <a:effectLst/>
              <a:latin typeface="+mn-lt"/>
              <a:ea typeface="宋体" pitchFamily="2" charset="-122"/>
              <a:cs typeface="+mn-cs"/>
            </a:endParaRPr>
          </a:p>
          <a:p>
            <a:pPr lvl="1"/>
            <a:r>
              <a:rPr lang="zh-CN" altLang="zh-CN" sz="1200" kern="1200" dirty="0" smtClean="0">
                <a:solidFill>
                  <a:schemeClr val="tx1"/>
                </a:solidFill>
                <a:effectLst/>
                <a:latin typeface="+mn-lt"/>
                <a:ea typeface="宋体" pitchFamily="2" charset="-122"/>
                <a:cs typeface="+mn-cs"/>
              </a:rPr>
              <a:t>他们内秀，有的是你意想不到的才情。写诗、写剧本、写小说还会帮你占星。</a:t>
            </a:r>
            <a:endParaRPr lang="zh-CN" altLang="zh-CN" sz="1050" kern="1200" dirty="0" smtClean="0">
              <a:solidFill>
                <a:schemeClr val="tx1"/>
              </a:solidFill>
              <a:effectLst/>
              <a:latin typeface="+mn-lt"/>
              <a:ea typeface="宋体" pitchFamily="2" charset="-122"/>
              <a:cs typeface="+mn-cs"/>
            </a:endParaRPr>
          </a:p>
          <a:p>
            <a:pPr lvl="1"/>
            <a:r>
              <a:rPr lang="zh-CN" altLang="zh-CN" sz="1200" kern="1200" dirty="0" smtClean="0">
                <a:solidFill>
                  <a:schemeClr val="tx1"/>
                </a:solidFill>
                <a:effectLst/>
                <a:latin typeface="+mn-lt"/>
                <a:ea typeface="宋体" pitchFamily="2" charset="-122"/>
                <a:cs typeface="+mn-cs"/>
              </a:rPr>
              <a:t>他们互相关爱，互相帮助，就像一个和谐的大家庭，彼此照应。</a:t>
            </a:r>
            <a:endParaRPr lang="zh-CN" altLang="zh-CN" sz="1050" kern="1200" dirty="0" smtClean="0">
              <a:solidFill>
                <a:schemeClr val="tx1"/>
              </a:solidFill>
              <a:effectLst/>
              <a:latin typeface="+mn-lt"/>
              <a:ea typeface="宋体" pitchFamily="2" charset="-122"/>
              <a:cs typeface="+mn-cs"/>
            </a:endParaRPr>
          </a:p>
          <a:p>
            <a:r>
              <a:rPr lang="zh-CN" altLang="zh-CN" sz="1200" kern="1200" dirty="0" smtClean="0">
                <a:solidFill>
                  <a:schemeClr val="tx1"/>
                </a:solidFill>
                <a:effectLst/>
                <a:latin typeface="+mn-lt"/>
                <a:ea typeface="宋体" pitchFamily="2" charset="-122"/>
                <a:cs typeface="+mn-cs"/>
              </a:rPr>
              <a:t>我不知道在座的同学是不是会有一点点共鸣呢？插一句题外话，技术男都是潜力股，单身的女孩子们千万不要错过了。</a:t>
            </a:r>
            <a:endParaRPr lang="zh-CN" altLang="zh-CN" sz="1050" kern="1200" dirty="0" smtClean="0">
              <a:solidFill>
                <a:schemeClr val="tx1"/>
              </a:solidFill>
              <a:effectLst/>
              <a:latin typeface="+mn-lt"/>
              <a:ea typeface="宋体" pitchFamily="2" charset="-122"/>
              <a:cs typeface="+mn-cs"/>
            </a:endParaRPr>
          </a:p>
          <a:p>
            <a:endParaRPr lang="en-US" altLang="zh-CN" dirty="0" smtClean="0"/>
          </a:p>
          <a:p>
            <a:endParaRPr lang="en-US" altLang="zh-CN" dirty="0" smtClean="0"/>
          </a:p>
          <a:p>
            <a:r>
              <a:rPr lang="zh-CN" altLang="en-US" dirty="0" smtClean="0"/>
              <a:t>单纯：朴实，</a:t>
            </a:r>
            <a:endParaRPr lang="en-US" altLang="zh-CN" dirty="0" smtClean="0"/>
          </a:p>
          <a:p>
            <a:r>
              <a:rPr lang="zh-CN" altLang="en-US" dirty="0" smtClean="0"/>
              <a:t>内秀：写诗、写剧本，占星</a:t>
            </a:r>
            <a:endParaRPr lang="en-US" altLang="zh-CN" dirty="0" smtClean="0"/>
          </a:p>
          <a:p>
            <a:r>
              <a:rPr lang="zh-CN" altLang="en-US" dirty="0" smtClean="0"/>
              <a:t>专注：代码专注，发表技术言论会自得其乐，和女朋友交流都谈及代码</a:t>
            </a:r>
            <a:endParaRPr lang="en-US" altLang="zh-CN" dirty="0" smtClean="0"/>
          </a:p>
          <a:p>
            <a:r>
              <a:rPr lang="zh-CN" altLang="en-US" dirty="0" smtClean="0"/>
              <a:t>腼腆：追女孩羞涩，但也有胆大的男孩</a:t>
            </a:r>
            <a:endParaRPr lang="en-US" altLang="zh-CN" dirty="0" smtClean="0"/>
          </a:p>
          <a:p>
            <a:r>
              <a:rPr lang="zh-CN" altLang="en-US" dirty="0" smtClean="0"/>
              <a:t>互助：工作互助，生活上的互助</a:t>
            </a:r>
            <a:endParaRPr lang="en-US" altLang="zh-CN" dirty="0" smtClean="0"/>
          </a:p>
          <a:p>
            <a:endParaRPr lang="en-US" altLang="zh-CN" dirty="0" smtClean="0"/>
          </a:p>
          <a:p>
            <a:endParaRPr lang="zh-CN" altLang="en-US" dirty="0"/>
          </a:p>
        </p:txBody>
      </p:sp>
    </p:spTree>
    <p:extLst>
      <p:ext uri="{BB962C8B-B14F-4D97-AF65-F5344CB8AC3E}">
        <p14:creationId xmlns:p14="http://schemas.microsoft.com/office/powerpoint/2010/main" val="10153769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zh-CN" sz="1200" kern="1200" dirty="0" smtClean="0">
                <a:solidFill>
                  <a:schemeClr val="tx1"/>
                </a:solidFill>
                <a:effectLst/>
                <a:latin typeface="+mn-lt"/>
                <a:ea typeface="宋体" pitchFamily="2" charset="-122"/>
                <a:cs typeface="+mn-cs"/>
              </a:rPr>
              <a:t>加入新蛋，除了周围有着志趣相投的年轻人，还有着良好的培训氛围。</a:t>
            </a:r>
            <a:endParaRPr lang="en-US" altLang="zh-CN" sz="1200" kern="1200" dirty="0" smtClean="0">
              <a:solidFill>
                <a:schemeClr val="tx1"/>
              </a:solidFill>
              <a:effectLst/>
              <a:latin typeface="+mn-lt"/>
              <a:ea typeface="宋体" pitchFamily="2" charset="-122"/>
              <a:cs typeface="+mn-cs"/>
            </a:endParaRPr>
          </a:p>
          <a:p>
            <a:pPr marL="171450" lvl="0" indent="-171450">
              <a:buFontTx/>
              <a:buChar char="-"/>
            </a:pPr>
            <a:r>
              <a:rPr lang="zh-CN" altLang="zh-CN" sz="1200" kern="1200" dirty="0" smtClean="0">
                <a:solidFill>
                  <a:schemeClr val="tx1"/>
                </a:solidFill>
                <a:effectLst/>
                <a:latin typeface="+mn-lt"/>
                <a:ea typeface="宋体" pitchFamily="2" charset="-122"/>
                <a:cs typeface="+mn-cs"/>
              </a:rPr>
              <a:t>我们会不定期的组织内部技术分享、跨部门专业分享；</a:t>
            </a:r>
            <a:endParaRPr lang="en-US" altLang="zh-CN" sz="1050" kern="1200" dirty="0" smtClean="0">
              <a:solidFill>
                <a:schemeClr val="tx1"/>
              </a:solidFill>
              <a:effectLst/>
              <a:latin typeface="+mn-lt"/>
              <a:ea typeface="宋体" pitchFamily="2" charset="-122"/>
              <a:cs typeface="+mn-cs"/>
            </a:endParaRPr>
          </a:p>
          <a:p>
            <a:pPr marL="171450" lvl="0" indent="-171450">
              <a:buFontTx/>
              <a:buChar char="-"/>
            </a:pPr>
            <a:r>
              <a:rPr lang="zh-CN" altLang="zh-CN" sz="1200" kern="1200" dirty="0" smtClean="0">
                <a:solidFill>
                  <a:schemeClr val="tx1"/>
                </a:solidFill>
                <a:effectLst/>
                <a:latin typeface="+mn-lt"/>
                <a:ea typeface="宋体" pitchFamily="2" charset="-122"/>
                <a:cs typeface="+mn-cs"/>
              </a:rPr>
              <a:t>当你的技术达到一定的级别，就有机会参加外部技术大会，比如阿里技术嘉年华；</a:t>
            </a:r>
            <a:endParaRPr lang="en-US" altLang="zh-CN" sz="1050" kern="1200" dirty="0" smtClean="0">
              <a:solidFill>
                <a:schemeClr val="tx1"/>
              </a:solidFill>
              <a:effectLst/>
              <a:latin typeface="+mn-lt"/>
              <a:ea typeface="宋体" pitchFamily="2" charset="-122"/>
              <a:cs typeface="+mn-cs"/>
            </a:endParaRPr>
          </a:p>
          <a:p>
            <a:pPr marL="171450" lvl="0" indent="-171450">
              <a:buFontTx/>
              <a:buChar char="-"/>
            </a:pPr>
            <a:r>
              <a:rPr lang="zh-CN" altLang="zh-CN" sz="1200" kern="1200" dirty="0" smtClean="0">
                <a:solidFill>
                  <a:schemeClr val="tx1"/>
                </a:solidFill>
                <a:effectLst/>
                <a:latin typeface="+mn-lt"/>
                <a:ea typeface="宋体" pitchFamily="2" charset="-122"/>
                <a:cs typeface="+mn-cs"/>
              </a:rPr>
              <a:t>当你工作年限和技术都达到一定水平的时候，你还可能被派到美国总部进行短期的培训；</a:t>
            </a:r>
            <a:endParaRPr lang="en-US" altLang="zh-CN" sz="1050" kern="1200" dirty="0" smtClean="0">
              <a:solidFill>
                <a:schemeClr val="tx1"/>
              </a:solidFill>
              <a:effectLst/>
              <a:latin typeface="+mn-lt"/>
              <a:ea typeface="宋体" pitchFamily="2" charset="-122"/>
              <a:cs typeface="+mn-cs"/>
            </a:endParaRPr>
          </a:p>
          <a:p>
            <a:pPr marL="171450" lvl="0" indent="-171450">
              <a:buFontTx/>
              <a:buChar char="-"/>
            </a:pPr>
            <a:r>
              <a:rPr lang="zh-CN" altLang="zh-CN" sz="1200" kern="1200" dirty="0" smtClean="0">
                <a:solidFill>
                  <a:schemeClr val="tx1"/>
                </a:solidFill>
                <a:effectLst/>
                <a:latin typeface="+mn-lt"/>
                <a:ea typeface="宋体" pitchFamily="2" charset="-122"/>
                <a:cs typeface="+mn-cs"/>
              </a:rPr>
              <a:t>对在座的各位来说，最相关的就是导师制度了。</a:t>
            </a:r>
            <a:endParaRPr lang="en-US" altLang="zh-CN" sz="1050" kern="1200" dirty="0" smtClean="0">
              <a:solidFill>
                <a:schemeClr val="tx1"/>
              </a:solidFill>
              <a:effectLst/>
              <a:latin typeface="+mn-lt"/>
              <a:ea typeface="宋体" pitchFamily="2" charset="-122"/>
              <a:cs typeface="+mn-cs"/>
            </a:endParaRPr>
          </a:p>
          <a:p>
            <a:pPr marL="628650" lvl="1" indent="-171450">
              <a:buFontTx/>
              <a:buChar char="-"/>
            </a:pPr>
            <a:r>
              <a:rPr lang="zh-CN" altLang="zh-CN" sz="1200" kern="1200" dirty="0" smtClean="0">
                <a:solidFill>
                  <a:schemeClr val="tx1"/>
                </a:solidFill>
                <a:effectLst/>
                <a:latin typeface="+mn-lt"/>
                <a:ea typeface="宋体" pitchFamily="2" charset="-122"/>
                <a:cs typeface="+mn-cs"/>
              </a:rPr>
              <a:t>当你作为一个新人入职以后，我们会安排一名资深的员工做你的导师；</a:t>
            </a:r>
            <a:endParaRPr lang="en-US" altLang="zh-CN" sz="1050" kern="1200" dirty="0" smtClean="0">
              <a:solidFill>
                <a:schemeClr val="tx1"/>
              </a:solidFill>
              <a:effectLst/>
              <a:latin typeface="+mn-lt"/>
              <a:ea typeface="宋体" pitchFamily="2" charset="-122"/>
              <a:cs typeface="+mn-cs"/>
            </a:endParaRPr>
          </a:p>
          <a:p>
            <a:pPr marL="628650" lvl="1" indent="-171450">
              <a:buFontTx/>
              <a:buChar char="-"/>
            </a:pPr>
            <a:r>
              <a:rPr lang="zh-CN" altLang="zh-CN" sz="1200" kern="1200" dirty="0" smtClean="0">
                <a:solidFill>
                  <a:schemeClr val="tx1"/>
                </a:solidFill>
                <a:effectLst/>
                <a:latin typeface="+mn-lt"/>
                <a:ea typeface="宋体" pitchFamily="2" charset="-122"/>
                <a:cs typeface="+mn-cs"/>
              </a:rPr>
              <a:t>你们之间将会进行一对一的辅导：</a:t>
            </a:r>
            <a:endParaRPr lang="en-US" altLang="zh-CN" sz="1050" kern="1200" dirty="0" smtClean="0">
              <a:solidFill>
                <a:schemeClr val="tx1"/>
              </a:solidFill>
              <a:effectLst/>
              <a:latin typeface="+mn-lt"/>
              <a:ea typeface="宋体" pitchFamily="2" charset="-122"/>
              <a:cs typeface="+mn-cs"/>
            </a:endParaRPr>
          </a:p>
          <a:p>
            <a:pPr marL="1085850" lvl="2" indent="-171450">
              <a:buFontTx/>
              <a:buChar char="-"/>
            </a:pPr>
            <a:r>
              <a:rPr lang="zh-CN" altLang="zh-CN" sz="1200" kern="1200" dirty="0" smtClean="0">
                <a:solidFill>
                  <a:schemeClr val="tx1"/>
                </a:solidFill>
                <a:effectLst/>
                <a:latin typeface="+mn-lt"/>
                <a:ea typeface="宋体" pitchFamily="2" charset="-122"/>
                <a:cs typeface="+mn-cs"/>
              </a:rPr>
              <a:t>你可以学习先进的技术</a:t>
            </a:r>
            <a:endParaRPr lang="en-US" altLang="zh-CN" sz="1050" kern="1200" dirty="0" smtClean="0">
              <a:solidFill>
                <a:schemeClr val="tx1"/>
              </a:solidFill>
              <a:effectLst/>
              <a:latin typeface="+mn-lt"/>
              <a:ea typeface="宋体" pitchFamily="2" charset="-122"/>
              <a:cs typeface="+mn-cs"/>
            </a:endParaRPr>
          </a:p>
          <a:p>
            <a:pPr marL="1085850" lvl="2" indent="-171450">
              <a:buFontTx/>
              <a:buChar char="-"/>
            </a:pPr>
            <a:r>
              <a:rPr lang="zh-CN" altLang="zh-CN" sz="1200" kern="1200" dirty="0" smtClean="0">
                <a:solidFill>
                  <a:schemeClr val="tx1"/>
                </a:solidFill>
                <a:effectLst/>
                <a:latin typeface="+mn-lt"/>
                <a:ea typeface="宋体" pitchFamily="2" charset="-122"/>
                <a:cs typeface="+mn-cs"/>
              </a:rPr>
              <a:t>了解完善的项目流程（</a:t>
            </a:r>
            <a:r>
              <a:rPr lang="en-US" altLang="zh-CN" sz="1200" kern="1200" dirty="0" smtClean="0">
                <a:solidFill>
                  <a:schemeClr val="tx1"/>
                </a:solidFill>
                <a:effectLst/>
                <a:latin typeface="+mn-lt"/>
                <a:ea typeface="宋体" pitchFamily="2" charset="-122"/>
                <a:cs typeface="+mn-cs"/>
              </a:rPr>
              <a:t>CMMI 4</a:t>
            </a:r>
            <a:r>
              <a:rPr lang="zh-CN" altLang="zh-CN" sz="1200" kern="1200" dirty="0" smtClean="0">
                <a:solidFill>
                  <a:schemeClr val="tx1"/>
                </a:solidFill>
                <a:effectLst/>
                <a:latin typeface="+mn-lt"/>
                <a:ea typeface="宋体" pitchFamily="2" charset="-122"/>
                <a:cs typeface="+mn-cs"/>
              </a:rPr>
              <a:t>，敏捷开发）</a:t>
            </a:r>
            <a:endParaRPr lang="en-US" altLang="zh-CN" sz="1050" kern="1200" dirty="0" smtClean="0">
              <a:solidFill>
                <a:schemeClr val="tx1"/>
              </a:solidFill>
              <a:effectLst/>
              <a:latin typeface="+mn-lt"/>
              <a:ea typeface="宋体" pitchFamily="2" charset="-122"/>
              <a:cs typeface="+mn-cs"/>
            </a:endParaRPr>
          </a:p>
          <a:p>
            <a:pPr marL="1085850" lvl="2" indent="-171450">
              <a:buFontTx/>
              <a:buChar char="-"/>
            </a:pPr>
            <a:r>
              <a:rPr lang="zh-CN" altLang="zh-CN" sz="1200" kern="1200" dirty="0" smtClean="0">
                <a:solidFill>
                  <a:schemeClr val="tx1"/>
                </a:solidFill>
                <a:effectLst/>
                <a:latin typeface="+mn-lt"/>
                <a:ea typeface="宋体" pitchFamily="2" charset="-122"/>
                <a:cs typeface="+mn-cs"/>
              </a:rPr>
              <a:t>获得丰富的经验</a:t>
            </a:r>
            <a:endParaRPr lang="zh-CN" altLang="zh-CN" sz="1050" kern="1200" dirty="0" smtClean="0">
              <a:solidFill>
                <a:schemeClr val="tx1"/>
              </a:solidFill>
              <a:effectLst/>
              <a:latin typeface="+mn-lt"/>
              <a:ea typeface="宋体" pitchFamily="2" charset="-122"/>
              <a:cs typeface="+mn-cs"/>
            </a:endParaRPr>
          </a:p>
          <a:p>
            <a:endParaRPr lang="en-US" altLang="zh-CN" dirty="0" smtClean="0"/>
          </a:p>
        </p:txBody>
      </p:sp>
    </p:spTree>
    <p:extLst>
      <p:ext uri="{BB962C8B-B14F-4D97-AF65-F5344CB8AC3E}">
        <p14:creationId xmlns:p14="http://schemas.microsoft.com/office/powerpoint/2010/main" val="10153769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zh-CN" sz="1200" kern="1200" dirty="0" smtClean="0">
                <a:solidFill>
                  <a:schemeClr val="tx1"/>
                </a:solidFill>
                <a:effectLst/>
                <a:latin typeface="+mn-lt"/>
                <a:ea typeface="宋体" pitchFamily="2" charset="-122"/>
                <a:cs typeface="+mn-cs"/>
              </a:rPr>
              <a:t>如果你加入新蛋，你能享受哪些福利呢？</a:t>
            </a:r>
            <a:endParaRPr lang="zh-CN" altLang="zh-CN" sz="1050" kern="1200" dirty="0" smtClean="0">
              <a:solidFill>
                <a:schemeClr val="tx1"/>
              </a:solidFill>
              <a:effectLst/>
              <a:latin typeface="+mn-lt"/>
              <a:ea typeface="宋体" pitchFamily="2" charset="-122"/>
              <a:cs typeface="+mn-cs"/>
            </a:endParaRPr>
          </a:p>
          <a:p>
            <a:pPr lvl="1"/>
            <a:r>
              <a:rPr lang="zh-CN" altLang="zh-CN" sz="1200" kern="1200" dirty="0" smtClean="0">
                <a:solidFill>
                  <a:schemeClr val="tx1"/>
                </a:solidFill>
                <a:effectLst/>
                <a:latin typeface="+mn-lt"/>
                <a:ea typeface="宋体" pitchFamily="2" charset="-122"/>
                <a:cs typeface="+mn-cs"/>
              </a:rPr>
              <a:t>节日礼物</a:t>
            </a:r>
            <a:endParaRPr lang="zh-CN" altLang="zh-CN" sz="1050" kern="1200" dirty="0" smtClean="0">
              <a:solidFill>
                <a:schemeClr val="tx1"/>
              </a:solidFill>
              <a:effectLst/>
              <a:latin typeface="+mn-lt"/>
              <a:ea typeface="宋体" pitchFamily="2" charset="-122"/>
              <a:cs typeface="+mn-cs"/>
            </a:endParaRPr>
          </a:p>
          <a:p>
            <a:pPr lvl="1"/>
            <a:r>
              <a:rPr lang="zh-CN" altLang="zh-CN" sz="1200" kern="1200" dirty="0" smtClean="0">
                <a:solidFill>
                  <a:schemeClr val="tx1"/>
                </a:solidFill>
                <a:effectLst/>
                <a:latin typeface="+mn-lt"/>
                <a:ea typeface="宋体" pitchFamily="2" charset="-122"/>
                <a:cs typeface="+mn-cs"/>
              </a:rPr>
              <a:t>婚育礼金</a:t>
            </a:r>
            <a:endParaRPr lang="zh-CN" altLang="zh-CN" sz="1050" kern="1200" dirty="0" smtClean="0">
              <a:solidFill>
                <a:schemeClr val="tx1"/>
              </a:solidFill>
              <a:effectLst/>
              <a:latin typeface="+mn-lt"/>
              <a:ea typeface="宋体" pitchFamily="2" charset="-122"/>
              <a:cs typeface="+mn-cs"/>
            </a:endParaRPr>
          </a:p>
          <a:p>
            <a:pPr lvl="1"/>
            <a:r>
              <a:rPr lang="zh-CN" altLang="zh-CN" sz="1200" kern="1200" dirty="0" smtClean="0">
                <a:solidFill>
                  <a:schemeClr val="tx1"/>
                </a:solidFill>
                <a:effectLst/>
                <a:latin typeface="+mn-lt"/>
                <a:ea typeface="宋体" pitchFamily="2" charset="-122"/>
                <a:cs typeface="+mn-cs"/>
              </a:rPr>
              <a:t>员工俱乐部</a:t>
            </a:r>
            <a:endParaRPr lang="zh-CN" altLang="zh-CN" sz="1050" kern="1200" dirty="0" smtClean="0">
              <a:solidFill>
                <a:schemeClr val="tx1"/>
              </a:solidFill>
              <a:effectLst/>
              <a:latin typeface="+mn-lt"/>
              <a:ea typeface="宋体" pitchFamily="2" charset="-122"/>
              <a:cs typeface="+mn-cs"/>
            </a:endParaRPr>
          </a:p>
          <a:p>
            <a:pPr lvl="1"/>
            <a:r>
              <a:rPr lang="zh-CN" altLang="zh-CN" sz="1200" kern="1200" dirty="0" smtClean="0">
                <a:solidFill>
                  <a:schemeClr val="tx1"/>
                </a:solidFill>
                <a:effectLst/>
                <a:latin typeface="+mn-lt"/>
                <a:ea typeface="宋体" pitchFamily="2" charset="-122"/>
                <a:cs typeface="+mn-cs"/>
              </a:rPr>
              <a:t>春游</a:t>
            </a:r>
            <a:endParaRPr lang="zh-CN" altLang="zh-CN" sz="1050" kern="1200" dirty="0" smtClean="0">
              <a:solidFill>
                <a:schemeClr val="tx1"/>
              </a:solidFill>
              <a:effectLst/>
              <a:latin typeface="+mn-lt"/>
              <a:ea typeface="宋体" pitchFamily="2" charset="-122"/>
              <a:cs typeface="+mn-cs"/>
            </a:endParaRPr>
          </a:p>
          <a:p>
            <a:pPr lvl="1"/>
            <a:r>
              <a:rPr lang="zh-CN" altLang="zh-CN" sz="1200" kern="1200" dirty="0" smtClean="0">
                <a:solidFill>
                  <a:schemeClr val="tx1"/>
                </a:solidFill>
                <a:effectLst/>
                <a:latin typeface="+mn-lt"/>
                <a:ea typeface="宋体" pitchFamily="2" charset="-122"/>
                <a:cs typeface="+mn-cs"/>
              </a:rPr>
              <a:t>午餐餐补</a:t>
            </a:r>
            <a:endParaRPr lang="zh-CN" altLang="zh-CN" sz="1050" kern="1200" dirty="0" smtClean="0">
              <a:solidFill>
                <a:schemeClr val="tx1"/>
              </a:solidFill>
              <a:effectLst/>
              <a:latin typeface="+mn-lt"/>
              <a:ea typeface="宋体" pitchFamily="2" charset="-122"/>
              <a:cs typeface="+mn-cs"/>
            </a:endParaRPr>
          </a:p>
          <a:p>
            <a:pPr lvl="1"/>
            <a:r>
              <a:rPr lang="zh-CN" altLang="zh-CN" sz="1200" kern="1200" dirty="0" smtClean="0">
                <a:solidFill>
                  <a:schemeClr val="tx1"/>
                </a:solidFill>
                <a:effectLst/>
                <a:latin typeface="+mn-lt"/>
                <a:ea typeface="宋体" pitchFamily="2" charset="-122"/>
                <a:cs typeface="+mn-cs"/>
              </a:rPr>
              <a:t>员工内部购物折扣及积分</a:t>
            </a:r>
            <a:endParaRPr lang="zh-CN" altLang="zh-CN" sz="1050" kern="1200" dirty="0" smtClean="0">
              <a:solidFill>
                <a:schemeClr val="tx1"/>
              </a:solidFill>
              <a:effectLst/>
              <a:latin typeface="+mn-lt"/>
              <a:ea typeface="宋体" pitchFamily="2" charset="-122"/>
              <a:cs typeface="+mn-cs"/>
            </a:endParaRPr>
          </a:p>
          <a:p>
            <a:pPr lvl="1"/>
            <a:r>
              <a:rPr lang="zh-CN" altLang="zh-CN" sz="1200" kern="1200" dirty="0" smtClean="0">
                <a:solidFill>
                  <a:schemeClr val="tx1"/>
                </a:solidFill>
                <a:effectLst/>
                <a:latin typeface="+mn-lt"/>
                <a:ea typeface="宋体" pitchFamily="2" charset="-122"/>
                <a:cs typeface="+mn-cs"/>
              </a:rPr>
              <a:t>年度健康体检</a:t>
            </a:r>
            <a:endParaRPr lang="zh-CN" altLang="zh-CN" sz="1050" kern="1200" dirty="0" smtClean="0">
              <a:solidFill>
                <a:schemeClr val="tx1"/>
              </a:solidFill>
              <a:effectLst/>
              <a:latin typeface="+mn-lt"/>
              <a:ea typeface="宋体" pitchFamily="2" charset="-122"/>
              <a:cs typeface="+mn-cs"/>
            </a:endParaRPr>
          </a:p>
          <a:p>
            <a:pPr lvl="1"/>
            <a:r>
              <a:rPr lang="zh-CN" altLang="zh-CN" sz="1200" kern="1200" dirty="0" smtClean="0">
                <a:solidFill>
                  <a:schemeClr val="tx1"/>
                </a:solidFill>
                <a:effectLst/>
                <a:latin typeface="+mn-lt"/>
                <a:ea typeface="宋体" pitchFamily="2" charset="-122"/>
                <a:cs typeface="+mn-cs"/>
              </a:rPr>
              <a:t>团队活动津贴</a:t>
            </a:r>
            <a:endParaRPr lang="zh-CN" altLang="zh-CN" sz="1050" kern="1200" dirty="0" smtClean="0">
              <a:solidFill>
                <a:schemeClr val="tx1"/>
              </a:solidFill>
              <a:effectLst/>
              <a:latin typeface="+mn-lt"/>
              <a:ea typeface="宋体" pitchFamily="2" charset="-122"/>
              <a:cs typeface="+mn-cs"/>
            </a:endParaRPr>
          </a:p>
          <a:p>
            <a:pPr lvl="0"/>
            <a:r>
              <a:rPr lang="zh-CN" altLang="zh-CN" sz="1200" kern="1200" dirty="0" smtClean="0">
                <a:solidFill>
                  <a:schemeClr val="tx1"/>
                </a:solidFill>
                <a:effectLst/>
                <a:latin typeface="+mn-lt"/>
                <a:ea typeface="宋体" pitchFamily="2" charset="-122"/>
                <a:cs typeface="+mn-cs"/>
              </a:rPr>
              <a:t>此外我们还会举行一些定期的活动，比如季度的下午茶，年度的运动会。</a:t>
            </a:r>
            <a:endParaRPr lang="zh-CN" altLang="zh-CN" sz="1050" kern="1200" dirty="0" smtClean="0">
              <a:solidFill>
                <a:schemeClr val="tx1"/>
              </a:solidFill>
              <a:effectLst/>
              <a:latin typeface="+mn-lt"/>
              <a:ea typeface="宋体" pitchFamily="2" charset="-122"/>
              <a:cs typeface="+mn-cs"/>
            </a:endParaRPr>
          </a:p>
          <a:p>
            <a:pPr lvl="0"/>
            <a:r>
              <a:rPr lang="zh-CN" altLang="zh-CN" sz="1200" kern="1200" dirty="0" smtClean="0">
                <a:solidFill>
                  <a:schemeClr val="tx1"/>
                </a:solidFill>
                <a:effectLst/>
                <a:latin typeface="+mn-lt"/>
                <a:ea typeface="宋体" pitchFamily="2" charset="-122"/>
                <a:cs typeface="+mn-cs"/>
              </a:rPr>
              <a:t>部门还会不定期举行一些技术活动，寻找</a:t>
            </a:r>
            <a:r>
              <a:rPr lang="en-US" altLang="zh-CN" sz="1200" kern="1200" dirty="0" smtClean="0">
                <a:solidFill>
                  <a:schemeClr val="tx1"/>
                </a:solidFill>
                <a:effectLst/>
                <a:latin typeface="+mn-lt"/>
                <a:ea typeface="宋体" pitchFamily="2" charset="-122"/>
                <a:cs typeface="+mn-cs"/>
              </a:rPr>
              <a:t>NESC</a:t>
            </a:r>
            <a:r>
              <a:rPr lang="zh-CN" altLang="zh-CN" sz="1200" kern="1200" dirty="0" smtClean="0">
                <a:solidFill>
                  <a:schemeClr val="tx1"/>
                </a:solidFill>
                <a:effectLst/>
                <a:latin typeface="+mn-lt"/>
                <a:ea typeface="宋体" pitchFamily="2" charset="-122"/>
                <a:cs typeface="+mn-cs"/>
              </a:rPr>
              <a:t>的开发达人、测试大师。</a:t>
            </a:r>
            <a:endParaRPr lang="zh-CN" altLang="zh-CN" sz="1050" kern="1200" dirty="0" smtClean="0">
              <a:solidFill>
                <a:schemeClr val="tx1"/>
              </a:solidFill>
              <a:effectLst/>
              <a:latin typeface="+mn-lt"/>
              <a:ea typeface="宋体" pitchFamily="2" charset="-122"/>
              <a:cs typeface="+mn-cs"/>
            </a:endParaRPr>
          </a:p>
          <a:p>
            <a:r>
              <a:rPr lang="en-US" altLang="zh-CN" sz="1200" kern="1200" dirty="0" smtClean="0">
                <a:solidFill>
                  <a:schemeClr val="tx1"/>
                </a:solidFill>
                <a:effectLst/>
                <a:latin typeface="+mn-lt"/>
                <a:ea typeface="宋体" pitchFamily="2" charset="-122"/>
                <a:cs typeface="+mn-cs"/>
              </a:rPr>
              <a:t> </a:t>
            </a:r>
            <a:endParaRPr lang="zh-CN" altLang="zh-CN" sz="1050" kern="1200" dirty="0">
              <a:solidFill>
                <a:schemeClr val="tx1"/>
              </a:solidFill>
              <a:effectLst/>
              <a:latin typeface="+mn-lt"/>
              <a:ea typeface="宋体" pitchFamily="2" charset="-122"/>
              <a:cs typeface="+mn-cs"/>
            </a:endParaRPr>
          </a:p>
        </p:txBody>
      </p:sp>
    </p:spTree>
    <p:extLst>
      <p:ext uri="{BB962C8B-B14F-4D97-AF65-F5344CB8AC3E}">
        <p14:creationId xmlns:p14="http://schemas.microsoft.com/office/powerpoint/2010/main" val="4104985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Tree>
    <p:extLst>
      <p:ext uri="{BB962C8B-B14F-4D97-AF65-F5344CB8AC3E}">
        <p14:creationId xmlns:p14="http://schemas.microsoft.com/office/powerpoint/2010/main" val="10153769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20000"/>
          </a:bodyPr>
          <a:lstStyle/>
          <a:p>
            <a:pPr lvl="1" eaLnBrk="1" hangingPunct="1">
              <a:lnSpc>
                <a:spcPct val="120000"/>
              </a:lnSpc>
              <a:buFontTx/>
              <a:buBlip>
                <a:blip r:embed="rId3"/>
              </a:buBlip>
              <a:defRPr/>
            </a:pPr>
            <a:r>
              <a:rPr lang="en-US" altLang="zh-CN" sz="2400" dirty="0" err="1">
                <a:ea typeface="微软雅黑" pitchFamily="34" charset="-122"/>
                <a:cs typeface="Tahoma" pitchFamily="34" charset="0"/>
              </a:rPr>
              <a:t>.Net</a:t>
            </a:r>
            <a:endParaRPr lang="en-US" altLang="zh-CN" sz="2400" dirty="0">
              <a:ea typeface="微软雅黑" pitchFamily="34" charset="-122"/>
              <a:cs typeface="Tahoma" pitchFamily="34" charset="0"/>
            </a:endParaRPr>
          </a:p>
          <a:p>
            <a:pPr lvl="2" eaLnBrk="1" hangingPunct="1">
              <a:lnSpc>
                <a:spcPct val="120000"/>
              </a:lnSpc>
              <a:buFontTx/>
              <a:buBlip>
                <a:blip r:embed="rId3"/>
              </a:buBlip>
              <a:defRPr/>
            </a:pPr>
            <a:r>
              <a:rPr lang="en-US" altLang="zh-CN" sz="2000" dirty="0">
                <a:ea typeface="微软雅黑" pitchFamily="34" charset="-122"/>
                <a:cs typeface="Tahoma" pitchFamily="34" charset="0"/>
              </a:rPr>
              <a:t>Framework4.5 – VS2012</a:t>
            </a:r>
          </a:p>
          <a:p>
            <a:pPr lvl="2" eaLnBrk="1" hangingPunct="1">
              <a:lnSpc>
                <a:spcPct val="120000"/>
              </a:lnSpc>
              <a:buFontTx/>
              <a:buBlip>
                <a:blip r:embed="rId3"/>
              </a:buBlip>
              <a:defRPr/>
            </a:pPr>
            <a:r>
              <a:rPr lang="en-US" altLang="zh-CN" sz="2000" dirty="0">
                <a:ea typeface="微软雅黑" pitchFamily="34" charset="-122"/>
                <a:cs typeface="Tahoma" pitchFamily="34" charset="0"/>
              </a:rPr>
              <a:t>MVC</a:t>
            </a:r>
          </a:p>
          <a:p>
            <a:pPr lvl="2" eaLnBrk="1" hangingPunct="1">
              <a:lnSpc>
                <a:spcPct val="120000"/>
              </a:lnSpc>
              <a:buFontTx/>
              <a:buBlip>
                <a:blip r:embed="rId3"/>
              </a:buBlip>
              <a:defRPr/>
            </a:pPr>
            <a:r>
              <a:rPr lang="en-US" altLang="zh-CN" sz="2000" dirty="0">
                <a:ea typeface="微软雅黑" pitchFamily="34" charset="-122"/>
                <a:cs typeface="Tahoma" pitchFamily="34" charset="0"/>
              </a:rPr>
              <a:t>Restful Service – Mobile App(iPhone/</a:t>
            </a:r>
            <a:r>
              <a:rPr lang="en-US" altLang="zh-CN" sz="2000" dirty="0" err="1">
                <a:ea typeface="微软雅黑" pitchFamily="34" charset="-122"/>
                <a:cs typeface="Tahoma" pitchFamily="34" charset="0"/>
              </a:rPr>
              <a:t>iPad</a:t>
            </a:r>
            <a:r>
              <a:rPr lang="en-US" altLang="zh-CN" sz="2000" dirty="0">
                <a:ea typeface="微软雅黑" pitchFamily="34" charset="-122"/>
                <a:cs typeface="Tahoma" pitchFamily="34" charset="0"/>
              </a:rPr>
              <a:t>/Android/Windows Phone)</a:t>
            </a:r>
          </a:p>
          <a:p>
            <a:pPr lvl="2" eaLnBrk="1" hangingPunct="1">
              <a:lnSpc>
                <a:spcPct val="120000"/>
              </a:lnSpc>
              <a:buFontTx/>
              <a:buBlip>
                <a:blip r:embed="rId3"/>
              </a:buBlip>
              <a:defRPr/>
            </a:pPr>
            <a:r>
              <a:rPr lang="en-US" altLang="zh-CN" sz="2000" dirty="0">
                <a:ea typeface="微软雅黑" pitchFamily="34" charset="-122"/>
                <a:cs typeface="Tahoma" pitchFamily="34" charset="0"/>
              </a:rPr>
              <a:t>Silverlight</a:t>
            </a:r>
          </a:p>
          <a:p>
            <a:pPr lvl="1" eaLnBrk="1" hangingPunct="1">
              <a:lnSpc>
                <a:spcPct val="120000"/>
              </a:lnSpc>
              <a:buFontTx/>
              <a:buBlip>
                <a:blip r:embed="rId3"/>
              </a:buBlip>
              <a:defRPr/>
            </a:pPr>
            <a:r>
              <a:rPr lang="en-US" altLang="zh-CN" sz="2400" dirty="0" err="1">
                <a:ea typeface="微软雅黑" pitchFamily="34" charset="-122"/>
                <a:cs typeface="Tahoma" pitchFamily="34" charset="0"/>
              </a:rPr>
              <a:t>Bigdata</a:t>
            </a:r>
            <a:r>
              <a:rPr lang="en-US" altLang="zh-CN" sz="2400" dirty="0">
                <a:ea typeface="微软雅黑" pitchFamily="34" charset="-122"/>
                <a:cs typeface="Tahoma" pitchFamily="34" charset="0"/>
              </a:rPr>
              <a:t> </a:t>
            </a:r>
          </a:p>
          <a:p>
            <a:pPr lvl="2" eaLnBrk="1" hangingPunct="1">
              <a:lnSpc>
                <a:spcPct val="120000"/>
              </a:lnSpc>
              <a:buFontTx/>
              <a:buBlip>
                <a:blip r:embed="rId3"/>
              </a:buBlip>
              <a:defRPr/>
            </a:pPr>
            <a:r>
              <a:rPr lang="en-US" altLang="zh-CN" sz="2000" dirty="0" err="1">
                <a:ea typeface="微软雅黑" pitchFamily="34" charset="-122"/>
                <a:cs typeface="Tahoma" pitchFamily="34" charset="0"/>
              </a:rPr>
              <a:t>Endeca</a:t>
            </a:r>
            <a:r>
              <a:rPr lang="en-US" altLang="zh-CN" sz="2000" dirty="0">
                <a:ea typeface="微软雅黑" pitchFamily="34" charset="-122"/>
                <a:cs typeface="Tahoma" pitchFamily="34" charset="0"/>
              </a:rPr>
              <a:t>	- Search</a:t>
            </a:r>
          </a:p>
          <a:p>
            <a:pPr lvl="2" eaLnBrk="1" hangingPunct="1">
              <a:lnSpc>
                <a:spcPct val="120000"/>
              </a:lnSpc>
              <a:buFontTx/>
              <a:buBlip>
                <a:blip r:embed="rId3"/>
              </a:buBlip>
              <a:defRPr/>
            </a:pPr>
            <a:r>
              <a:rPr lang="en-US" altLang="zh-CN" sz="2000" dirty="0" err="1">
                <a:ea typeface="微软雅黑" pitchFamily="34" charset="-122"/>
                <a:cs typeface="Tahoma" pitchFamily="34" charset="0"/>
              </a:rPr>
              <a:t>Solr</a:t>
            </a:r>
            <a:r>
              <a:rPr lang="en-US" altLang="zh-CN" sz="2000" dirty="0">
                <a:ea typeface="微软雅黑" pitchFamily="34" charset="-122"/>
                <a:cs typeface="Tahoma" pitchFamily="34" charset="0"/>
              </a:rPr>
              <a:t>	- </a:t>
            </a:r>
            <a:r>
              <a:rPr lang="en-US" altLang="zh-CN" sz="2000" dirty="0" err="1">
                <a:ea typeface="微软雅黑" pitchFamily="34" charset="-122"/>
                <a:cs typeface="Tahoma" pitchFamily="34" charset="0"/>
              </a:rPr>
              <a:t>Personlization</a:t>
            </a:r>
            <a:endParaRPr lang="en-US" altLang="zh-CN" sz="2000" dirty="0">
              <a:ea typeface="微软雅黑" pitchFamily="34" charset="-122"/>
              <a:cs typeface="Tahoma" pitchFamily="34" charset="0"/>
            </a:endParaRPr>
          </a:p>
          <a:p>
            <a:pPr lvl="2" eaLnBrk="1" hangingPunct="1">
              <a:lnSpc>
                <a:spcPct val="120000"/>
              </a:lnSpc>
              <a:buFontTx/>
              <a:buBlip>
                <a:blip r:embed="rId3"/>
              </a:buBlip>
              <a:defRPr/>
            </a:pPr>
            <a:r>
              <a:rPr lang="en-US" altLang="zh-CN" sz="2000" dirty="0" err="1">
                <a:ea typeface="微软雅黑" pitchFamily="34" charset="-122"/>
                <a:cs typeface="Tahoma" pitchFamily="34" charset="0"/>
              </a:rPr>
              <a:t>Hadoop</a:t>
            </a:r>
            <a:r>
              <a:rPr lang="en-US" altLang="zh-CN" sz="2000" dirty="0">
                <a:ea typeface="微软雅黑" pitchFamily="34" charset="-122"/>
                <a:cs typeface="Tahoma" pitchFamily="34" charset="0"/>
              </a:rPr>
              <a:t>/</a:t>
            </a:r>
            <a:r>
              <a:rPr lang="en-US" altLang="zh-CN" sz="2000" dirty="0" err="1">
                <a:ea typeface="微软雅黑" pitchFamily="34" charset="-122"/>
                <a:cs typeface="Tahoma" pitchFamily="34" charset="0"/>
              </a:rPr>
              <a:t>Hbase</a:t>
            </a:r>
            <a:r>
              <a:rPr lang="en-US" altLang="zh-CN" sz="2000" dirty="0">
                <a:ea typeface="微软雅黑" pitchFamily="34" charset="-122"/>
                <a:cs typeface="Tahoma" pitchFamily="34" charset="0"/>
              </a:rPr>
              <a:t> –Hive Portal</a:t>
            </a:r>
          </a:p>
          <a:p>
            <a:pPr lvl="2" eaLnBrk="1" hangingPunct="1">
              <a:lnSpc>
                <a:spcPct val="120000"/>
              </a:lnSpc>
              <a:buFontTx/>
              <a:buBlip>
                <a:blip r:embed="rId3"/>
              </a:buBlip>
              <a:defRPr/>
            </a:pPr>
            <a:r>
              <a:rPr lang="en-US" altLang="zh-CN" sz="2000" dirty="0">
                <a:ea typeface="微软雅黑" pitchFamily="34" charset="-122"/>
                <a:cs typeface="Tahoma" pitchFamily="34" charset="0"/>
              </a:rPr>
              <a:t>Cassandra	- Canary, </a:t>
            </a:r>
            <a:r>
              <a:rPr lang="zh-CN" altLang="en-US" sz="2000" dirty="0">
                <a:ea typeface="微软雅黑" pitchFamily="34" charset="-122"/>
                <a:cs typeface="Tahoma" pitchFamily="34" charset="0"/>
              </a:rPr>
              <a:t>性能超过</a:t>
            </a:r>
            <a:r>
              <a:rPr lang="en-US" altLang="zh-CN" sz="2000" dirty="0" err="1">
                <a:ea typeface="微软雅黑" pitchFamily="34" charset="-122"/>
                <a:cs typeface="Tahoma" pitchFamily="34" charset="0"/>
              </a:rPr>
              <a:t>Aqulies</a:t>
            </a:r>
            <a:endParaRPr lang="en-US" altLang="zh-CN" sz="2000" dirty="0">
              <a:ea typeface="微软雅黑" pitchFamily="34" charset="-122"/>
              <a:cs typeface="Tahoma" pitchFamily="34" charset="0"/>
            </a:endParaRPr>
          </a:p>
          <a:p>
            <a:pPr lvl="2" eaLnBrk="1" hangingPunct="1">
              <a:lnSpc>
                <a:spcPct val="120000"/>
              </a:lnSpc>
              <a:buFontTx/>
              <a:buNone/>
              <a:defRPr/>
            </a:pPr>
            <a:endParaRPr lang="en-US" altLang="zh-CN" sz="2000" dirty="0">
              <a:ea typeface="微软雅黑" pitchFamily="34" charset="-122"/>
              <a:cs typeface="Tahoma" pitchFamily="34" charset="0"/>
            </a:endParaRPr>
          </a:p>
          <a:p>
            <a:pPr lvl="1" eaLnBrk="1" hangingPunct="1">
              <a:lnSpc>
                <a:spcPct val="120000"/>
              </a:lnSpc>
              <a:buFontTx/>
              <a:buBlip>
                <a:blip r:embed="rId3"/>
              </a:buBlip>
              <a:defRPr/>
            </a:pPr>
            <a:r>
              <a:rPr lang="en-US" altLang="zh-CN" sz="2400" dirty="0">
                <a:ea typeface="微软雅黑" pitchFamily="34" charset="-122"/>
                <a:cs typeface="Tahoma" pitchFamily="34" charset="0"/>
              </a:rPr>
              <a:t>System Architecture</a:t>
            </a:r>
          </a:p>
          <a:p>
            <a:pPr lvl="2" eaLnBrk="1" hangingPunct="1">
              <a:lnSpc>
                <a:spcPct val="120000"/>
              </a:lnSpc>
              <a:buFontTx/>
              <a:buBlip>
                <a:blip r:embed="rId3"/>
              </a:buBlip>
              <a:defRPr/>
            </a:pPr>
            <a:r>
              <a:rPr lang="en-US" altLang="zh-CN" sz="2000" dirty="0">
                <a:ea typeface="微软雅黑" pitchFamily="34" charset="-122"/>
                <a:cs typeface="Tahoma" pitchFamily="34" charset="0"/>
              </a:rPr>
              <a:t>Net Scalar - Balance</a:t>
            </a:r>
          </a:p>
          <a:p>
            <a:pPr lvl="2" eaLnBrk="1" hangingPunct="1">
              <a:lnSpc>
                <a:spcPct val="120000"/>
              </a:lnSpc>
              <a:buFontTx/>
              <a:buBlip>
                <a:blip r:embed="rId3"/>
              </a:buBlip>
              <a:defRPr/>
            </a:pPr>
            <a:r>
              <a:rPr lang="en-US" altLang="zh-CN" sz="2000" dirty="0">
                <a:ea typeface="微软雅黑" pitchFamily="34" charset="-122"/>
                <a:cs typeface="Tahoma" pitchFamily="34" charset="0"/>
              </a:rPr>
              <a:t>Varnish	- Page Cache</a:t>
            </a:r>
          </a:p>
          <a:p>
            <a:pPr lvl="2" eaLnBrk="1" hangingPunct="1">
              <a:lnSpc>
                <a:spcPct val="120000"/>
              </a:lnSpc>
              <a:buFontTx/>
              <a:buBlip>
                <a:blip r:embed="rId3"/>
              </a:buBlip>
              <a:defRPr/>
            </a:pPr>
            <a:r>
              <a:rPr lang="en-US" altLang="zh-CN" sz="2000" dirty="0" err="1">
                <a:ea typeface="微软雅黑" pitchFamily="34" charset="-122"/>
                <a:cs typeface="Tahoma" pitchFamily="34" charset="0"/>
              </a:rPr>
              <a:t>Tangosol</a:t>
            </a:r>
            <a:r>
              <a:rPr lang="en-US" altLang="zh-CN" sz="2000" dirty="0">
                <a:ea typeface="微软雅黑" pitchFamily="34" charset="-122"/>
                <a:cs typeface="Tahoma" pitchFamily="34" charset="0"/>
              </a:rPr>
              <a:t>	- Memory Cache </a:t>
            </a:r>
            <a:r>
              <a:rPr lang="zh-CN" altLang="en-US" sz="2000" dirty="0">
                <a:ea typeface="微软雅黑" pitchFamily="34" charset="-122"/>
                <a:cs typeface="Tahoma" pitchFamily="34" charset="0"/>
              </a:rPr>
              <a:t>超过</a:t>
            </a:r>
            <a:r>
              <a:rPr lang="en-US" altLang="zh-CN" sz="2000" dirty="0">
                <a:ea typeface="微软雅黑" pitchFamily="34" charset="-122"/>
                <a:cs typeface="Tahoma" pitchFamily="34" charset="0"/>
              </a:rPr>
              <a:t>1000G</a:t>
            </a:r>
          </a:p>
          <a:p>
            <a:pPr lvl="2" eaLnBrk="1" hangingPunct="1">
              <a:lnSpc>
                <a:spcPct val="120000"/>
              </a:lnSpc>
              <a:buFontTx/>
              <a:buBlip>
                <a:blip r:embed="rId3"/>
              </a:buBlip>
              <a:defRPr/>
            </a:pPr>
            <a:r>
              <a:rPr lang="en-US" altLang="zh-CN" sz="2000" dirty="0">
                <a:ea typeface="微软雅黑" pitchFamily="34" charset="-122"/>
                <a:cs typeface="Tahoma" pitchFamily="34" charset="0"/>
              </a:rPr>
              <a:t>Service 	- WCF/Restful</a:t>
            </a:r>
          </a:p>
          <a:p>
            <a:pPr lvl="1" eaLnBrk="1" hangingPunct="1">
              <a:lnSpc>
                <a:spcPct val="120000"/>
              </a:lnSpc>
              <a:buFontTx/>
              <a:buBlip>
                <a:blip r:embed="rId3"/>
              </a:buBlip>
              <a:defRPr/>
            </a:pPr>
            <a:r>
              <a:rPr lang="en-US" altLang="zh-CN" sz="2400" dirty="0">
                <a:ea typeface="微软雅黑" pitchFamily="34" charset="-122"/>
                <a:cs typeface="Tahoma" pitchFamily="34" charset="0"/>
              </a:rPr>
              <a:t>Distributed Clusters</a:t>
            </a:r>
          </a:p>
          <a:p>
            <a:pPr lvl="2" eaLnBrk="1" hangingPunct="1">
              <a:lnSpc>
                <a:spcPct val="120000"/>
              </a:lnSpc>
              <a:buFontTx/>
              <a:buBlip>
                <a:blip r:embed="rId3"/>
              </a:buBlip>
              <a:defRPr/>
            </a:pPr>
            <a:r>
              <a:rPr lang="en-US" altLang="zh-CN" sz="2000" dirty="0">
                <a:ea typeface="微软雅黑" pitchFamily="34" charset="-122"/>
                <a:cs typeface="Tahoma" pitchFamily="34" charset="0"/>
              </a:rPr>
              <a:t>Data Center	</a:t>
            </a:r>
          </a:p>
          <a:p>
            <a:pPr lvl="2" eaLnBrk="1" hangingPunct="1">
              <a:lnSpc>
                <a:spcPct val="120000"/>
              </a:lnSpc>
              <a:buBlip>
                <a:blip r:embed="rId3"/>
              </a:buBlip>
              <a:defRPr/>
            </a:pPr>
            <a:r>
              <a:rPr lang="en-US" altLang="zh-CN" sz="2000" dirty="0">
                <a:ea typeface="微软雅黑" pitchFamily="34" charset="-122"/>
                <a:cs typeface="Tahoma" pitchFamily="34" charset="0"/>
              </a:rPr>
              <a:t>Web Servers	 - </a:t>
            </a:r>
            <a:r>
              <a:rPr lang="zh-CN" altLang="en-US" sz="2000" dirty="0">
                <a:ea typeface="微软雅黑" pitchFamily="34" charset="-122"/>
                <a:cs typeface="Tahoma" pitchFamily="34" charset="0"/>
              </a:rPr>
              <a:t>上百台</a:t>
            </a:r>
            <a:endParaRPr lang="en-US" altLang="zh-CN" sz="2000" dirty="0">
              <a:ea typeface="微软雅黑" pitchFamily="34" charset="-122"/>
              <a:cs typeface="Tahoma" pitchFamily="34" charset="0"/>
            </a:endParaRPr>
          </a:p>
          <a:p>
            <a:pPr lvl="2" eaLnBrk="1" hangingPunct="1">
              <a:lnSpc>
                <a:spcPct val="120000"/>
              </a:lnSpc>
              <a:buFontTx/>
              <a:buBlip>
                <a:blip r:embed="rId3"/>
              </a:buBlip>
              <a:defRPr/>
            </a:pPr>
            <a:r>
              <a:rPr lang="en-US" altLang="zh-CN" sz="2000" dirty="0">
                <a:ea typeface="微软雅黑" pitchFamily="34" charset="-122"/>
                <a:cs typeface="Tahoma" pitchFamily="34" charset="0"/>
              </a:rPr>
              <a:t>Synchronization – SSB, </a:t>
            </a:r>
            <a:r>
              <a:rPr lang="en-US" altLang="zh-CN" sz="2000" dirty="0" err="1">
                <a:ea typeface="微软雅黑" pitchFamily="34" charset="-122"/>
                <a:cs typeface="Tahoma" pitchFamily="34" charset="0"/>
              </a:rPr>
              <a:t>Tangosol</a:t>
            </a:r>
            <a:endParaRPr lang="en-US" altLang="zh-CN" sz="2000" dirty="0">
              <a:ea typeface="微软雅黑" pitchFamily="34" charset="-122"/>
              <a:cs typeface="Tahoma" pitchFamily="34" charset="0"/>
            </a:endParaRPr>
          </a:p>
          <a:p>
            <a:pPr lvl="2" eaLnBrk="1" hangingPunct="1">
              <a:lnSpc>
                <a:spcPct val="120000"/>
              </a:lnSpc>
              <a:buFontTx/>
              <a:buBlip>
                <a:blip r:embed="rId3"/>
              </a:buBlip>
              <a:defRPr/>
            </a:pPr>
            <a:r>
              <a:rPr lang="en-US" altLang="zh-CN" sz="2000" dirty="0">
                <a:ea typeface="微软雅黑" pitchFamily="34" charset="-122"/>
                <a:cs typeface="Tahoma" pitchFamily="34" charset="0"/>
              </a:rPr>
              <a:t>Clusters – West/East, </a:t>
            </a:r>
            <a:r>
              <a:rPr lang="en-US" altLang="zh-CN" sz="2000" dirty="0" err="1">
                <a:ea typeface="微软雅黑" pitchFamily="34" charset="-122"/>
                <a:cs typeface="Tahoma" pitchFamily="34" charset="0"/>
              </a:rPr>
              <a:t>Hbase</a:t>
            </a:r>
            <a:r>
              <a:rPr lang="en-US" altLang="zh-CN" sz="2000" dirty="0">
                <a:ea typeface="微软雅黑" pitchFamily="34" charset="-122"/>
                <a:cs typeface="Tahoma" pitchFamily="34" charset="0"/>
              </a:rPr>
              <a:t> </a:t>
            </a:r>
            <a:r>
              <a:rPr lang="zh-CN" altLang="en-US" sz="2000" dirty="0">
                <a:ea typeface="微软雅黑" pitchFamily="34" charset="-122"/>
                <a:cs typeface="Tahoma" pitchFamily="34" charset="0"/>
              </a:rPr>
              <a:t>几十台</a:t>
            </a:r>
            <a:r>
              <a:rPr lang="en-US" altLang="zh-CN" sz="2000" dirty="0">
                <a:ea typeface="微软雅黑" pitchFamily="34" charset="-122"/>
                <a:cs typeface="Tahoma" pitchFamily="34" charset="0"/>
              </a:rPr>
              <a:t>, Cassandra </a:t>
            </a:r>
            <a:r>
              <a:rPr lang="zh-CN" altLang="en-US" sz="2000" dirty="0">
                <a:ea typeface="微软雅黑" pitchFamily="34" charset="-122"/>
                <a:cs typeface="Tahoma" pitchFamily="34" charset="0"/>
              </a:rPr>
              <a:t>几十台</a:t>
            </a:r>
            <a:endParaRPr lang="en-US" altLang="zh-CN" sz="2000" dirty="0">
              <a:ea typeface="微软雅黑" pitchFamily="34" charset="-122"/>
              <a:cs typeface="Tahoma" pitchFamily="34" charset="0"/>
            </a:endParaRPr>
          </a:p>
          <a:p>
            <a:endParaRPr lang="zh-CN" altLang="en-US" dirty="0"/>
          </a:p>
        </p:txBody>
      </p:sp>
    </p:spTree>
    <p:extLst>
      <p:ext uri="{BB962C8B-B14F-4D97-AF65-F5344CB8AC3E}">
        <p14:creationId xmlns:p14="http://schemas.microsoft.com/office/powerpoint/2010/main" val="3319659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宋体" pitchFamily="2" charset="-122"/>
                <a:cs typeface="+mn-cs"/>
              </a:rPr>
              <a:t>那接下来，我先介绍一下今天宣讲会的内容安排：第一部分，将由我为大家介绍新蛋的概况和校园招募的流程及岗位；第二部分将请</a:t>
            </a:r>
            <a:r>
              <a:rPr lang="en-US" altLang="zh-CN" sz="1200" kern="1200" dirty="0" smtClean="0">
                <a:solidFill>
                  <a:schemeClr val="tx1"/>
                </a:solidFill>
                <a:effectLst/>
                <a:latin typeface="+mn-lt"/>
                <a:ea typeface="宋体" pitchFamily="2" charset="-122"/>
                <a:cs typeface="+mn-cs"/>
              </a:rPr>
              <a:t>NESC</a:t>
            </a:r>
            <a:r>
              <a:rPr lang="zh-CN" altLang="zh-CN" sz="1200" kern="1200" dirty="0" smtClean="0">
                <a:solidFill>
                  <a:schemeClr val="tx1"/>
                </a:solidFill>
                <a:effectLst/>
                <a:latin typeface="+mn-lt"/>
                <a:ea typeface="宋体" pitchFamily="2" charset="-122"/>
                <a:cs typeface="+mn-cs"/>
              </a:rPr>
              <a:t>的部门经理分享其在新蛋的职业发展经历、第三部分会由的技术达人会为大家进行专业分享、</a:t>
            </a:r>
            <a:r>
              <a:rPr lang="en-US" altLang="zh-CN" sz="1200" kern="1200" dirty="0" smtClean="0">
                <a:solidFill>
                  <a:schemeClr val="tx1"/>
                </a:solidFill>
                <a:effectLst/>
                <a:latin typeface="+mn-lt"/>
                <a:ea typeface="宋体" pitchFamily="2" charset="-122"/>
                <a:cs typeface="+mn-cs"/>
              </a:rPr>
              <a:t>Q&amp;A</a:t>
            </a:r>
            <a:r>
              <a:rPr lang="zh-CN" altLang="zh-CN" sz="1200" kern="1200" dirty="0" smtClean="0">
                <a:solidFill>
                  <a:schemeClr val="tx1"/>
                </a:solidFill>
                <a:effectLst/>
                <a:latin typeface="+mn-lt"/>
                <a:ea typeface="宋体" pitchFamily="2" charset="-122"/>
                <a:cs typeface="+mn-cs"/>
              </a:rPr>
              <a:t>环节。</a:t>
            </a:r>
          </a:p>
          <a:p>
            <a:endParaRPr lang="zh-CN" altLang="zh-CN" sz="1200" kern="1200" dirty="0" smtClean="0">
              <a:solidFill>
                <a:schemeClr val="tx1"/>
              </a:solidFill>
              <a:effectLst/>
              <a:latin typeface="+mn-lt"/>
              <a:ea typeface="宋体" pitchFamily="2" charset="-122"/>
              <a:cs typeface="+mn-cs"/>
            </a:endParaRPr>
          </a:p>
        </p:txBody>
      </p:sp>
    </p:spTree>
    <p:extLst>
      <p:ext uri="{BB962C8B-B14F-4D97-AF65-F5344CB8AC3E}">
        <p14:creationId xmlns:p14="http://schemas.microsoft.com/office/powerpoint/2010/main" val="24510775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196592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20000"/>
          </a:bodyPr>
          <a:lstStyle/>
          <a:p>
            <a:endParaRPr lang="zh-CN" altLang="en-US" dirty="0"/>
          </a:p>
        </p:txBody>
      </p:sp>
    </p:spTree>
    <p:extLst>
      <p:ext uri="{BB962C8B-B14F-4D97-AF65-F5344CB8AC3E}">
        <p14:creationId xmlns:p14="http://schemas.microsoft.com/office/powerpoint/2010/main" val="33196592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20000"/>
          </a:bodyPr>
          <a:lstStyle/>
          <a:p>
            <a:endParaRPr lang="zh-CN" altLang="en-US" dirty="0"/>
          </a:p>
        </p:txBody>
      </p:sp>
    </p:spTree>
    <p:extLst>
      <p:ext uri="{BB962C8B-B14F-4D97-AF65-F5344CB8AC3E}">
        <p14:creationId xmlns:p14="http://schemas.microsoft.com/office/powerpoint/2010/main" val="33196592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20000"/>
          </a:bodyPr>
          <a:lstStyle/>
          <a:p>
            <a:pPr lvl="0"/>
            <a:r>
              <a:rPr lang="zh-CN" altLang="zh-CN" b="1" dirty="0"/>
              <a:t>简介：</a:t>
            </a:r>
            <a:endParaRPr lang="en-US" altLang="zh-CN" b="1" dirty="0"/>
          </a:p>
          <a:p>
            <a:pPr lvl="0"/>
            <a:r>
              <a:rPr lang="zh-CN" altLang="zh-CN" dirty="0"/>
              <a:t>在项目组完成项目之后，需要对需求人进行打分</a:t>
            </a:r>
            <a:r>
              <a:rPr lang="zh-CN" altLang="zh-CN" i="1" dirty="0"/>
              <a:t>（通过需求描述是否清楚，给于帮助是否及时等等几个纬度</a:t>
            </a:r>
            <a:r>
              <a:rPr lang="en-US" altLang="zh-CN" i="1" dirty="0"/>
              <a:t>. </a:t>
            </a:r>
            <a:r>
              <a:rPr lang="zh-CN" altLang="zh-CN" i="1" dirty="0"/>
              <a:t>同样需求人也会对项目组进行打分）</a:t>
            </a:r>
            <a:r>
              <a:rPr lang="zh-CN" altLang="zh-CN" dirty="0"/>
              <a:t>，并且</a:t>
            </a:r>
            <a:r>
              <a:rPr lang="en-US" altLang="zh-CN" dirty="0"/>
              <a:t>QA</a:t>
            </a:r>
            <a:r>
              <a:rPr lang="zh-CN" altLang="zh-CN" dirty="0"/>
              <a:t>会统计项目的一系列指标信息</a:t>
            </a:r>
            <a:r>
              <a:rPr lang="en-US" altLang="zh-CN" i="1" dirty="0"/>
              <a:t>(</a:t>
            </a:r>
            <a:r>
              <a:rPr lang="zh-CN" altLang="zh-CN" i="1" dirty="0"/>
              <a:t>如</a:t>
            </a:r>
            <a:r>
              <a:rPr lang="en-US" altLang="zh-CN" i="1" dirty="0"/>
              <a:t>Bug, </a:t>
            </a:r>
            <a:r>
              <a:rPr lang="zh-CN" altLang="zh-CN" i="1" dirty="0"/>
              <a:t>工时，用例数等等</a:t>
            </a:r>
            <a:r>
              <a:rPr lang="en-US" altLang="zh-CN" i="1" dirty="0"/>
              <a:t>).</a:t>
            </a:r>
            <a:r>
              <a:rPr lang="zh-CN" altLang="zh-CN" dirty="0"/>
              <a:t>需要由我们系统来展示报表</a:t>
            </a:r>
            <a:endParaRPr lang="en-US" altLang="zh-CN" dirty="0"/>
          </a:p>
          <a:p>
            <a:pPr lvl="0"/>
            <a:endParaRPr lang="zh-CN" altLang="zh-CN" sz="1100" dirty="0"/>
          </a:p>
          <a:p>
            <a:r>
              <a:rPr lang="zh-CN" altLang="zh-CN" b="1" dirty="0"/>
              <a:t>需要实现：</a:t>
            </a:r>
            <a:endParaRPr lang="zh-CN" altLang="zh-CN" sz="1100" b="1" dirty="0"/>
          </a:p>
          <a:p>
            <a:pPr lvl="0"/>
            <a:r>
              <a:rPr lang="zh-CN" altLang="zh-CN" dirty="0"/>
              <a:t>集成到内部项目系统</a:t>
            </a:r>
            <a:r>
              <a:rPr lang="en-US" altLang="zh-CN" i="1" dirty="0"/>
              <a:t>(JIRA)</a:t>
            </a:r>
            <a:r>
              <a:rPr lang="zh-CN" altLang="zh-CN" dirty="0"/>
              <a:t>里</a:t>
            </a:r>
            <a:r>
              <a:rPr lang="en-US" altLang="zh-CN" dirty="0"/>
              <a:t>. </a:t>
            </a:r>
            <a:endParaRPr lang="zh-CN" altLang="zh-CN" sz="1100" dirty="0"/>
          </a:p>
          <a:p>
            <a:pPr lvl="0"/>
            <a:r>
              <a:rPr lang="zh-CN" altLang="zh-CN" dirty="0"/>
              <a:t>良好的用户体验</a:t>
            </a:r>
            <a:r>
              <a:rPr lang="zh-CN" altLang="zh-CN" i="1" dirty="0"/>
              <a:t>（类似购物网站给商家评分的功能）</a:t>
            </a:r>
            <a:endParaRPr lang="zh-CN" altLang="zh-CN" sz="1100" dirty="0"/>
          </a:p>
          <a:p>
            <a:pPr lvl="0"/>
            <a:r>
              <a:rPr lang="zh-CN" altLang="zh-CN" dirty="0"/>
              <a:t>打分纬度的设置，打分范围筛选</a:t>
            </a:r>
            <a:r>
              <a:rPr lang="zh-CN" altLang="zh-CN" i="1" dirty="0"/>
              <a:t>（权限）</a:t>
            </a:r>
            <a:r>
              <a:rPr lang="en-US" altLang="zh-CN" dirty="0"/>
              <a:t>.</a:t>
            </a:r>
            <a:endParaRPr lang="zh-CN" altLang="zh-CN" sz="1100" dirty="0"/>
          </a:p>
          <a:p>
            <a:pPr lvl="0"/>
            <a:r>
              <a:rPr lang="zh-CN" altLang="zh-CN" dirty="0"/>
              <a:t>打分数据报表</a:t>
            </a:r>
            <a:endParaRPr lang="zh-CN" altLang="zh-CN" sz="1100" dirty="0"/>
          </a:p>
          <a:p>
            <a:pPr lvl="0"/>
            <a:r>
              <a:rPr lang="zh-CN" altLang="zh-CN" dirty="0"/>
              <a:t>查询项目各项</a:t>
            </a:r>
            <a:r>
              <a:rPr lang="en-US" altLang="zh-CN" dirty="0"/>
              <a:t>QPPO</a:t>
            </a:r>
            <a:r>
              <a:rPr lang="zh-CN" altLang="zh-CN" dirty="0"/>
              <a:t>数据情况</a:t>
            </a:r>
            <a:endParaRPr lang="zh-CN" altLang="zh-CN" sz="1100" dirty="0"/>
          </a:p>
          <a:p>
            <a:pPr lvl="0"/>
            <a:r>
              <a:rPr lang="en-US" altLang="zh-CN" dirty="0" err="1"/>
              <a:t>HightCharts</a:t>
            </a:r>
            <a:r>
              <a:rPr lang="zh-CN" altLang="zh-CN" dirty="0"/>
              <a:t>绘制数据走势图</a:t>
            </a:r>
            <a:endParaRPr lang="zh-CN" altLang="zh-CN" sz="1100" dirty="0"/>
          </a:p>
        </p:txBody>
      </p:sp>
    </p:spTree>
    <p:extLst>
      <p:ext uri="{BB962C8B-B14F-4D97-AF65-F5344CB8AC3E}">
        <p14:creationId xmlns:p14="http://schemas.microsoft.com/office/powerpoint/2010/main" val="33196592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20000"/>
          </a:bodyPr>
          <a:lstStyle/>
          <a:p>
            <a:endParaRPr lang="zh-CN" altLang="en-US" dirty="0"/>
          </a:p>
        </p:txBody>
      </p:sp>
    </p:spTree>
    <p:extLst>
      <p:ext uri="{BB962C8B-B14F-4D97-AF65-F5344CB8AC3E}">
        <p14:creationId xmlns:p14="http://schemas.microsoft.com/office/powerpoint/2010/main" val="33196592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eaLnBrk="1" hangingPunct="1">
              <a:lnSpc>
                <a:spcPct val="120000"/>
              </a:lnSpc>
              <a:buFontTx/>
              <a:buBlip>
                <a:blip r:embed="rId3"/>
              </a:buBlip>
              <a:defRPr/>
            </a:pPr>
            <a:r>
              <a:rPr lang="zh-CN" altLang="en-US" sz="2000" dirty="0">
                <a:ea typeface="微软雅黑" pitchFamily="34" charset="-122"/>
                <a:cs typeface="Tahoma" pitchFamily="34" charset="0"/>
              </a:rPr>
              <a:t>学习先进的技术</a:t>
            </a:r>
            <a:endParaRPr lang="en-US" altLang="zh-CN" sz="2000" dirty="0">
              <a:ea typeface="微软雅黑" pitchFamily="34" charset="-122"/>
              <a:cs typeface="Tahoma" pitchFamily="34" charset="0"/>
            </a:endParaRPr>
          </a:p>
          <a:p>
            <a:pPr lvl="1" eaLnBrk="1" hangingPunct="1">
              <a:lnSpc>
                <a:spcPct val="120000"/>
              </a:lnSpc>
              <a:buFontTx/>
              <a:buBlip>
                <a:blip r:embed="rId3"/>
              </a:buBlip>
              <a:defRPr/>
            </a:pPr>
            <a:r>
              <a:rPr lang="zh-CN" altLang="en-US" sz="2000" dirty="0">
                <a:ea typeface="微软雅黑" pitchFamily="34" charset="-122"/>
                <a:cs typeface="Tahoma" pitchFamily="34" charset="0"/>
              </a:rPr>
              <a:t>了解完善的项目流程</a:t>
            </a:r>
            <a:endParaRPr lang="en-US" altLang="zh-CN" sz="2000" dirty="0">
              <a:ea typeface="微软雅黑" pitchFamily="34" charset="-122"/>
              <a:cs typeface="Tahoma" pitchFamily="34" charset="0"/>
            </a:endParaRPr>
          </a:p>
          <a:p>
            <a:pPr lvl="2" eaLnBrk="1" hangingPunct="1">
              <a:lnSpc>
                <a:spcPct val="120000"/>
              </a:lnSpc>
              <a:buFontTx/>
              <a:buBlip>
                <a:blip r:embed="rId3"/>
              </a:buBlip>
              <a:defRPr/>
            </a:pPr>
            <a:r>
              <a:rPr lang="en-US" altLang="zh-CN" sz="1600" dirty="0">
                <a:ea typeface="微软雅黑" pitchFamily="34" charset="-122"/>
                <a:cs typeface="Tahoma" pitchFamily="34" charset="0"/>
              </a:rPr>
              <a:t>CMMI 4</a:t>
            </a:r>
          </a:p>
          <a:p>
            <a:pPr lvl="2" eaLnBrk="1" hangingPunct="1">
              <a:lnSpc>
                <a:spcPct val="120000"/>
              </a:lnSpc>
              <a:buFontTx/>
              <a:buBlip>
                <a:blip r:embed="rId3"/>
              </a:buBlip>
              <a:defRPr/>
            </a:pPr>
            <a:r>
              <a:rPr lang="zh-CN" altLang="en-US" sz="1600" dirty="0">
                <a:ea typeface="微软雅黑" pitchFamily="34" charset="-122"/>
                <a:cs typeface="Tahoma" pitchFamily="34" charset="0"/>
              </a:rPr>
              <a:t>敏捷开发</a:t>
            </a:r>
            <a:endParaRPr lang="en-US" altLang="zh-CN" sz="1600" dirty="0">
              <a:ea typeface="微软雅黑" pitchFamily="34" charset="-122"/>
              <a:cs typeface="Tahoma" pitchFamily="34" charset="0"/>
            </a:endParaRPr>
          </a:p>
          <a:p>
            <a:pPr lvl="2" eaLnBrk="1" hangingPunct="1">
              <a:lnSpc>
                <a:spcPct val="120000"/>
              </a:lnSpc>
              <a:buFontTx/>
              <a:buBlip>
                <a:blip r:embed="rId3"/>
              </a:buBlip>
              <a:defRPr/>
            </a:pPr>
            <a:endParaRPr lang="en-US" altLang="zh-CN" sz="1600" dirty="0">
              <a:ea typeface="微软雅黑" pitchFamily="34" charset="-122"/>
              <a:cs typeface="Tahoma" pitchFamily="34" charset="0"/>
            </a:endParaRPr>
          </a:p>
          <a:p>
            <a:pPr lvl="1" eaLnBrk="1" hangingPunct="1">
              <a:lnSpc>
                <a:spcPct val="120000"/>
              </a:lnSpc>
              <a:buBlip>
                <a:blip r:embed="rId3"/>
              </a:buBlip>
              <a:defRPr/>
            </a:pPr>
            <a:r>
              <a:rPr lang="zh-CN" altLang="en-US" sz="2000" dirty="0">
                <a:ea typeface="微软雅黑" pitchFamily="34" charset="-122"/>
                <a:cs typeface="Tahoma" pitchFamily="34" charset="0"/>
              </a:rPr>
              <a:t>获得资深专家的悉心指导</a:t>
            </a:r>
            <a:endParaRPr lang="en-US" altLang="zh-CN" sz="2000" dirty="0">
              <a:ea typeface="微软雅黑" pitchFamily="34" charset="-122"/>
              <a:cs typeface="Tahoma" pitchFamily="34" charset="0"/>
            </a:endParaRPr>
          </a:p>
          <a:p>
            <a:pPr lvl="1" eaLnBrk="1" hangingPunct="1">
              <a:lnSpc>
                <a:spcPct val="120000"/>
              </a:lnSpc>
              <a:buBlip>
                <a:blip r:embed="rId3"/>
              </a:buBlip>
              <a:defRPr/>
            </a:pPr>
            <a:endParaRPr lang="en-US" altLang="zh-CN" sz="2000" dirty="0">
              <a:ea typeface="微软雅黑" pitchFamily="34" charset="-122"/>
              <a:cs typeface="Tahoma" pitchFamily="34" charset="0"/>
            </a:endParaRPr>
          </a:p>
          <a:p>
            <a:pPr lvl="1" eaLnBrk="1" hangingPunct="1">
              <a:lnSpc>
                <a:spcPct val="120000"/>
              </a:lnSpc>
              <a:buBlip>
                <a:blip r:embed="rId3"/>
              </a:buBlip>
              <a:defRPr/>
            </a:pPr>
            <a:r>
              <a:rPr lang="zh-CN" altLang="en-US" sz="2000" dirty="0">
                <a:ea typeface="微软雅黑" pitchFamily="34" charset="-122"/>
                <a:cs typeface="Tahoma" pitchFamily="34" charset="0"/>
              </a:rPr>
              <a:t>收获丰富的项目开发经验</a:t>
            </a:r>
            <a:endParaRPr lang="en-US" altLang="zh-CN" sz="2000" dirty="0">
              <a:ea typeface="微软雅黑" pitchFamily="34" charset="-122"/>
              <a:cs typeface="Tahoma" pitchFamily="34" charset="0"/>
            </a:endParaRPr>
          </a:p>
        </p:txBody>
      </p:sp>
    </p:spTree>
    <p:extLst>
      <p:ext uri="{BB962C8B-B14F-4D97-AF65-F5344CB8AC3E}">
        <p14:creationId xmlns:p14="http://schemas.microsoft.com/office/powerpoint/2010/main" val="1874906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20000"/>
          </a:bodyPr>
          <a:lstStyle/>
          <a:p>
            <a:endParaRPr lang="zh-CN" altLang="en-US" dirty="0"/>
          </a:p>
        </p:txBody>
      </p:sp>
    </p:spTree>
    <p:extLst>
      <p:ext uri="{BB962C8B-B14F-4D97-AF65-F5344CB8AC3E}">
        <p14:creationId xmlns:p14="http://schemas.microsoft.com/office/powerpoint/2010/main" val="33196592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20000"/>
          </a:bodyPr>
          <a:lstStyle/>
          <a:p>
            <a:pPr lvl="0"/>
            <a:r>
              <a:rPr lang="zh-CN" altLang="zh-CN" b="1" dirty="0"/>
              <a:t>简介：</a:t>
            </a:r>
            <a:endParaRPr lang="en-US" altLang="zh-CN" b="1" dirty="0"/>
          </a:p>
          <a:p>
            <a:pPr lvl="0"/>
            <a:r>
              <a:rPr lang="zh-CN" altLang="zh-CN" dirty="0"/>
              <a:t>在项目组完成项目之后，需要对需求人进行打分</a:t>
            </a:r>
            <a:r>
              <a:rPr lang="zh-CN" altLang="zh-CN" i="1" dirty="0"/>
              <a:t>（通过需求描述是否清楚，给于帮助是否及时等等几个纬度</a:t>
            </a:r>
            <a:r>
              <a:rPr lang="en-US" altLang="zh-CN" i="1" dirty="0"/>
              <a:t>. </a:t>
            </a:r>
            <a:r>
              <a:rPr lang="zh-CN" altLang="zh-CN" i="1" dirty="0"/>
              <a:t>同样需求人也会对项目组进行打分）</a:t>
            </a:r>
            <a:r>
              <a:rPr lang="zh-CN" altLang="zh-CN" dirty="0"/>
              <a:t>，并且</a:t>
            </a:r>
            <a:r>
              <a:rPr lang="en-US" altLang="zh-CN" dirty="0"/>
              <a:t>QA</a:t>
            </a:r>
            <a:r>
              <a:rPr lang="zh-CN" altLang="zh-CN" dirty="0"/>
              <a:t>会统计项目的一系列指标信息</a:t>
            </a:r>
            <a:r>
              <a:rPr lang="en-US" altLang="zh-CN" i="1" dirty="0"/>
              <a:t>(</a:t>
            </a:r>
            <a:r>
              <a:rPr lang="zh-CN" altLang="zh-CN" i="1" dirty="0"/>
              <a:t>如</a:t>
            </a:r>
            <a:r>
              <a:rPr lang="en-US" altLang="zh-CN" i="1" dirty="0"/>
              <a:t>Bug, </a:t>
            </a:r>
            <a:r>
              <a:rPr lang="zh-CN" altLang="zh-CN" i="1" dirty="0"/>
              <a:t>工时，用例数等等</a:t>
            </a:r>
            <a:r>
              <a:rPr lang="en-US" altLang="zh-CN" i="1" dirty="0"/>
              <a:t>).</a:t>
            </a:r>
            <a:r>
              <a:rPr lang="zh-CN" altLang="zh-CN" dirty="0"/>
              <a:t>需要由我们系统来展示报表</a:t>
            </a:r>
            <a:endParaRPr lang="en-US" altLang="zh-CN" dirty="0"/>
          </a:p>
          <a:p>
            <a:pPr lvl="0"/>
            <a:endParaRPr lang="zh-CN" altLang="zh-CN" sz="1100" dirty="0"/>
          </a:p>
          <a:p>
            <a:r>
              <a:rPr lang="zh-CN" altLang="zh-CN" b="1" dirty="0"/>
              <a:t>需要实现：</a:t>
            </a:r>
            <a:endParaRPr lang="zh-CN" altLang="zh-CN" sz="1100" b="1" dirty="0"/>
          </a:p>
          <a:p>
            <a:pPr lvl="0"/>
            <a:r>
              <a:rPr lang="zh-CN" altLang="zh-CN" dirty="0"/>
              <a:t>集成到内部项目系统</a:t>
            </a:r>
            <a:r>
              <a:rPr lang="en-US" altLang="zh-CN" i="1" dirty="0"/>
              <a:t>(JIRA)</a:t>
            </a:r>
            <a:r>
              <a:rPr lang="zh-CN" altLang="zh-CN" dirty="0"/>
              <a:t>里</a:t>
            </a:r>
            <a:r>
              <a:rPr lang="en-US" altLang="zh-CN" dirty="0"/>
              <a:t>. </a:t>
            </a:r>
            <a:endParaRPr lang="zh-CN" altLang="zh-CN" sz="1100" dirty="0"/>
          </a:p>
          <a:p>
            <a:pPr lvl="0"/>
            <a:r>
              <a:rPr lang="zh-CN" altLang="zh-CN" dirty="0"/>
              <a:t>良好的用户体验</a:t>
            </a:r>
            <a:r>
              <a:rPr lang="zh-CN" altLang="zh-CN" i="1" dirty="0"/>
              <a:t>（类似购物网站给商家评分的功能）</a:t>
            </a:r>
            <a:endParaRPr lang="zh-CN" altLang="zh-CN" sz="1100" dirty="0"/>
          </a:p>
          <a:p>
            <a:pPr lvl="0"/>
            <a:r>
              <a:rPr lang="zh-CN" altLang="zh-CN" dirty="0"/>
              <a:t>打分纬度的设置，打分范围筛选</a:t>
            </a:r>
            <a:r>
              <a:rPr lang="zh-CN" altLang="zh-CN" i="1" dirty="0"/>
              <a:t>（权限）</a:t>
            </a:r>
            <a:r>
              <a:rPr lang="en-US" altLang="zh-CN" dirty="0"/>
              <a:t>.</a:t>
            </a:r>
            <a:endParaRPr lang="zh-CN" altLang="zh-CN" sz="1100" dirty="0"/>
          </a:p>
          <a:p>
            <a:pPr lvl="0"/>
            <a:r>
              <a:rPr lang="zh-CN" altLang="zh-CN" dirty="0"/>
              <a:t>打分数据报表</a:t>
            </a:r>
            <a:endParaRPr lang="zh-CN" altLang="zh-CN" sz="1100" dirty="0"/>
          </a:p>
          <a:p>
            <a:pPr lvl="0"/>
            <a:r>
              <a:rPr lang="zh-CN" altLang="zh-CN" dirty="0"/>
              <a:t>查询项目各项</a:t>
            </a:r>
            <a:r>
              <a:rPr lang="en-US" altLang="zh-CN" dirty="0"/>
              <a:t>QPPO</a:t>
            </a:r>
            <a:r>
              <a:rPr lang="zh-CN" altLang="zh-CN" dirty="0"/>
              <a:t>数据情况</a:t>
            </a:r>
            <a:endParaRPr lang="zh-CN" altLang="zh-CN" sz="1100" dirty="0"/>
          </a:p>
        </p:txBody>
      </p:sp>
    </p:spTree>
    <p:extLst>
      <p:ext uri="{BB962C8B-B14F-4D97-AF65-F5344CB8AC3E}">
        <p14:creationId xmlns:p14="http://schemas.microsoft.com/office/powerpoint/2010/main" val="33196592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20000"/>
          </a:bodyPr>
          <a:lstStyle/>
          <a:p>
            <a:endParaRPr lang="zh-CN" altLang="en-US" dirty="0"/>
          </a:p>
        </p:txBody>
      </p:sp>
    </p:spTree>
    <p:extLst>
      <p:ext uri="{BB962C8B-B14F-4D97-AF65-F5344CB8AC3E}">
        <p14:creationId xmlns:p14="http://schemas.microsoft.com/office/powerpoint/2010/main" val="33196592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20000"/>
          </a:bodyPr>
          <a:lstStyle/>
          <a:p>
            <a:endParaRPr lang="zh-CN" altLang="en-US" dirty="0"/>
          </a:p>
        </p:txBody>
      </p:sp>
    </p:spTree>
    <p:extLst>
      <p:ext uri="{BB962C8B-B14F-4D97-AF65-F5344CB8AC3E}">
        <p14:creationId xmlns:p14="http://schemas.microsoft.com/office/powerpoint/2010/main" val="3319659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6702327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20000"/>
          </a:bodyPr>
          <a:lstStyle/>
          <a:p>
            <a:pPr marL="0" lvl="1" defTabSz="924458">
              <a:defRPr/>
            </a:pPr>
            <a:r>
              <a:rPr lang="en-US" altLang="zh-CN" sz="2400" dirty="0">
                <a:ea typeface="微软雅黑" pitchFamily="34" charset="-122"/>
                <a:cs typeface="Tahoma" pitchFamily="34" charset="0"/>
              </a:rPr>
              <a:t>(</a:t>
            </a:r>
            <a:r>
              <a:rPr lang="zh-CN" altLang="en-US" sz="2400" dirty="0">
                <a:ea typeface="微软雅黑" pitchFamily="34" charset="-122"/>
                <a:cs typeface="Tahoma" pitchFamily="34" charset="0"/>
              </a:rPr>
              <a:t>设计合理的人员，项目对象</a:t>
            </a:r>
            <a:r>
              <a:rPr lang="en-US" altLang="zh-CN" sz="2400" dirty="0">
                <a:ea typeface="微软雅黑" pitchFamily="34" charset="-122"/>
                <a:cs typeface="Tahoma" pitchFamily="34" charset="0"/>
              </a:rPr>
              <a:t>, </a:t>
            </a:r>
            <a:r>
              <a:rPr lang="zh-CN" altLang="en-US" sz="2400" dirty="0">
                <a:ea typeface="微软雅黑" pitchFamily="34" charset="-122"/>
                <a:cs typeface="Tahoma" pitchFamily="34" charset="0"/>
              </a:rPr>
              <a:t>相应的数据库结构</a:t>
            </a:r>
            <a:r>
              <a:rPr lang="en-US" altLang="zh-CN" sz="2400" dirty="0">
                <a:ea typeface="微软雅黑" pitchFamily="34" charset="-122"/>
                <a:cs typeface="Tahoma" pitchFamily="34" charset="0"/>
              </a:rPr>
              <a:t>)</a:t>
            </a:r>
          </a:p>
          <a:p>
            <a:endParaRPr lang="zh-CN" altLang="en-US" dirty="0"/>
          </a:p>
        </p:txBody>
      </p:sp>
    </p:spTree>
    <p:extLst>
      <p:ext uri="{BB962C8B-B14F-4D97-AF65-F5344CB8AC3E}">
        <p14:creationId xmlns:p14="http://schemas.microsoft.com/office/powerpoint/2010/main" val="33196592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20000"/>
          </a:bodyPr>
          <a:lstStyle/>
          <a:p>
            <a:endParaRPr lang="zh-CN" altLang="en-US" dirty="0"/>
          </a:p>
        </p:txBody>
      </p:sp>
    </p:spTree>
    <p:extLst>
      <p:ext uri="{BB962C8B-B14F-4D97-AF65-F5344CB8AC3E}">
        <p14:creationId xmlns:p14="http://schemas.microsoft.com/office/powerpoint/2010/main" val="33196592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20000"/>
          </a:bodyPr>
          <a:lstStyle/>
          <a:p>
            <a:endParaRPr lang="zh-CN" altLang="en-US" dirty="0"/>
          </a:p>
        </p:txBody>
      </p:sp>
    </p:spTree>
    <p:extLst>
      <p:ext uri="{BB962C8B-B14F-4D97-AF65-F5344CB8AC3E}">
        <p14:creationId xmlns:p14="http://schemas.microsoft.com/office/powerpoint/2010/main" val="33196592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121422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20000"/>
          </a:bodyPr>
          <a:lstStyle/>
          <a:p>
            <a:r>
              <a:rPr lang="zh-CN" altLang="zh-CN" dirty="0"/>
              <a:t>简介：任务众包平台雏形在</a:t>
            </a:r>
            <a:r>
              <a:rPr lang="en-US" altLang="zh-CN" dirty="0"/>
              <a:t>Newegg</a:t>
            </a:r>
            <a:r>
              <a:rPr lang="zh-CN" altLang="zh-CN" dirty="0"/>
              <a:t>内部已经使用一段时间，用于将公司某个部门由于资源限制不能完成的事情，以有偿任务的形式发布出去，由公司所有内部员工认领完成。目前任务类型为产品介绍页的内容组织和美化，未来还有产品介绍的中英互译任务，项目上线后，任务完成效率很高，成本大幅降低。接下来，将要针对外部市场对平台做一些功能扩展和重构</a:t>
            </a:r>
            <a:endParaRPr lang="en-US" altLang="zh-CN" dirty="0"/>
          </a:p>
          <a:p>
            <a:endParaRPr lang="en-US" altLang="zh-CN" dirty="0"/>
          </a:p>
          <a:p>
            <a:pPr lvl="0"/>
            <a:r>
              <a:rPr lang="zh-CN" altLang="zh-CN" dirty="0"/>
              <a:t>需要实现：</a:t>
            </a:r>
          </a:p>
          <a:p>
            <a:pPr lvl="0"/>
            <a:r>
              <a:rPr lang="zh-CN" altLang="zh-CN" dirty="0"/>
              <a:t>支持多种在线支付方式，如支付宝，贝宝，财付通等</a:t>
            </a:r>
          </a:p>
          <a:p>
            <a:pPr lvl="0"/>
            <a:r>
              <a:rPr lang="zh-CN" altLang="zh-CN" dirty="0"/>
              <a:t>实现</a:t>
            </a:r>
            <a:r>
              <a:rPr lang="en-US" altLang="zh-CN" dirty="0" err="1"/>
              <a:t>OpenID</a:t>
            </a:r>
            <a:r>
              <a:rPr lang="zh-CN" altLang="zh-CN" dirty="0"/>
              <a:t>，以及用户准入审核制度和黑名单</a:t>
            </a:r>
          </a:p>
          <a:p>
            <a:pPr lvl="0"/>
            <a:r>
              <a:rPr lang="zh-CN" altLang="zh-CN" dirty="0"/>
              <a:t>用户分组机制，并且支持主账户和子账户的概念</a:t>
            </a:r>
          </a:p>
          <a:p>
            <a:pPr lvl="0"/>
            <a:r>
              <a:rPr lang="zh-CN" altLang="zh-CN" dirty="0"/>
              <a:t>统计报表的美化和自动化</a:t>
            </a:r>
          </a:p>
          <a:p>
            <a:pPr lvl="0"/>
            <a:r>
              <a:rPr lang="zh-CN" altLang="zh-CN" dirty="0"/>
              <a:t>重新编写网站文案</a:t>
            </a:r>
          </a:p>
          <a:p>
            <a:endParaRPr lang="zh-CN" altLang="en-US" dirty="0"/>
          </a:p>
        </p:txBody>
      </p:sp>
    </p:spTree>
    <p:extLst>
      <p:ext uri="{BB962C8B-B14F-4D97-AF65-F5344CB8AC3E}">
        <p14:creationId xmlns:p14="http://schemas.microsoft.com/office/powerpoint/2010/main" val="33196592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20000"/>
          </a:bodyPr>
          <a:lstStyle/>
          <a:p>
            <a:endParaRPr lang="zh-CN" altLang="en-US" dirty="0"/>
          </a:p>
        </p:txBody>
      </p:sp>
    </p:spTree>
    <p:extLst>
      <p:ext uri="{BB962C8B-B14F-4D97-AF65-F5344CB8AC3E}">
        <p14:creationId xmlns:p14="http://schemas.microsoft.com/office/powerpoint/2010/main" val="33196592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20000"/>
          </a:bodyPr>
          <a:lstStyle/>
          <a:p>
            <a:r>
              <a:rPr lang="en-US" altLang="zh-CN" sz="900" dirty="0"/>
              <a:t>         </a:t>
            </a:r>
            <a:r>
              <a:rPr lang="en-US" altLang="zh-CN" b="1" dirty="0"/>
              <a:t>Background:</a:t>
            </a:r>
            <a:endParaRPr lang="zh-CN" altLang="zh-CN" sz="900" dirty="0"/>
          </a:p>
          <a:p>
            <a:r>
              <a:rPr lang="en-US" altLang="zh-CN" dirty="0"/>
              <a:t>       Newegg Website has so many product overview contents need to be maintained that it becomes a big challenge to create them only by some department.</a:t>
            </a:r>
            <a:endParaRPr lang="zh-CN" altLang="zh-CN" sz="1100" dirty="0"/>
          </a:p>
          <a:p>
            <a:r>
              <a:rPr lang="en-US" altLang="zh-CN" dirty="0"/>
              <a:t>       If we can publish these requirements as tasks to the public, everyone can create product overview for Newegg so that we can save much time and money.</a:t>
            </a:r>
            <a:endParaRPr lang="zh-CN" altLang="zh-CN" sz="1100" dirty="0"/>
          </a:p>
          <a:p>
            <a:r>
              <a:rPr lang="en-US" altLang="zh-CN" dirty="0"/>
              <a:t>       Of course, the user who provide qualified overview content to us will be paid in return.</a:t>
            </a:r>
            <a:endParaRPr lang="zh-CN" altLang="zh-CN" sz="1100" dirty="0"/>
          </a:p>
          <a:p>
            <a:r>
              <a:rPr lang="en-US" altLang="zh-CN" dirty="0"/>
              <a:t>       The Newegg Crowd Sourcing System provides service for this case. </a:t>
            </a:r>
            <a:endParaRPr lang="zh-CN" altLang="zh-CN" sz="1100" dirty="0"/>
          </a:p>
          <a:p>
            <a:r>
              <a:rPr lang="en-US" altLang="zh-CN" dirty="0"/>
              <a:t> </a:t>
            </a:r>
            <a:endParaRPr lang="zh-CN" altLang="zh-CN" sz="1100" dirty="0"/>
          </a:p>
          <a:p>
            <a:r>
              <a:rPr lang="en-US" altLang="zh-CN" dirty="0"/>
              <a:t> </a:t>
            </a:r>
            <a:endParaRPr lang="zh-CN" altLang="zh-CN" sz="1100" dirty="0"/>
          </a:p>
          <a:p>
            <a:r>
              <a:rPr lang="en-US" altLang="zh-CN" b="1" dirty="0"/>
              <a:t>Main Features:</a:t>
            </a:r>
            <a:endParaRPr lang="zh-CN" altLang="zh-CN" sz="1000" dirty="0"/>
          </a:p>
          <a:p>
            <a:pPr lvl="1"/>
            <a:r>
              <a:rPr lang="en-US" altLang="zh-CN" dirty="0"/>
              <a:t>Newegg WM department publishes tasks with bonus through this system.</a:t>
            </a:r>
            <a:endParaRPr lang="zh-CN" altLang="zh-CN" dirty="0"/>
          </a:p>
          <a:p>
            <a:pPr lvl="1"/>
            <a:r>
              <a:rPr lang="en-US" altLang="zh-CN" dirty="0"/>
              <a:t>Everyone, including non-</a:t>
            </a:r>
            <a:r>
              <a:rPr lang="en-US" altLang="zh-CN" dirty="0" err="1"/>
              <a:t>newegg</a:t>
            </a:r>
            <a:r>
              <a:rPr lang="en-US" altLang="zh-CN" dirty="0"/>
              <a:t> employee , can see the task list, and accept some tasks, then preview and upload their works.</a:t>
            </a:r>
            <a:endParaRPr lang="zh-CN" altLang="zh-CN" dirty="0"/>
          </a:p>
          <a:p>
            <a:pPr lvl="1"/>
            <a:r>
              <a:rPr lang="en-US" altLang="zh-CN" dirty="0"/>
              <a:t>Someone(reviewer role) reviews these works, and previews them online.</a:t>
            </a:r>
            <a:endParaRPr lang="zh-CN" altLang="zh-CN" dirty="0"/>
          </a:p>
          <a:p>
            <a:pPr lvl="1"/>
            <a:r>
              <a:rPr lang="en-US" altLang="zh-CN" dirty="0"/>
              <a:t>Monthly Report about bonus summary.</a:t>
            </a:r>
            <a:endParaRPr lang="zh-CN" altLang="zh-CN" dirty="0"/>
          </a:p>
          <a:p>
            <a:r>
              <a:rPr lang="en-US" altLang="zh-CN" dirty="0"/>
              <a:t>         </a:t>
            </a:r>
            <a:endParaRPr lang="zh-CN" altLang="zh-CN" dirty="0"/>
          </a:p>
          <a:p>
            <a:r>
              <a:rPr lang="en-US" altLang="zh-CN" dirty="0"/>
              <a:t> </a:t>
            </a:r>
            <a:endParaRPr lang="zh-CN" altLang="zh-CN" dirty="0"/>
          </a:p>
          <a:p>
            <a:r>
              <a:rPr lang="en-US" altLang="zh-CN" b="1" dirty="0"/>
              <a:t>Payments:</a:t>
            </a:r>
            <a:endParaRPr lang="zh-CN" altLang="zh-CN" sz="1000" dirty="0"/>
          </a:p>
          <a:p>
            <a:r>
              <a:rPr lang="en-US" altLang="zh-CN" dirty="0"/>
              <a:t>         Every month, we will pay the </a:t>
            </a:r>
            <a:r>
              <a:rPr lang="en-US" altLang="zh-CN" dirty="0" err="1"/>
              <a:t>newegg</a:t>
            </a:r>
            <a:r>
              <a:rPr lang="en-US" altLang="zh-CN" dirty="0"/>
              <a:t> employee in salary, and pay the non-</a:t>
            </a:r>
            <a:r>
              <a:rPr lang="en-US" altLang="zh-CN" dirty="0" err="1"/>
              <a:t>newegg</a:t>
            </a:r>
            <a:r>
              <a:rPr lang="en-US" altLang="zh-CN" dirty="0"/>
              <a:t> employee through </a:t>
            </a:r>
            <a:r>
              <a:rPr lang="en-US" altLang="zh-CN" sz="1600" b="1" dirty="0" err="1"/>
              <a:t>paypal</a:t>
            </a:r>
            <a:r>
              <a:rPr lang="en-US" altLang="zh-CN" dirty="0"/>
              <a:t>. </a:t>
            </a:r>
            <a:endParaRPr lang="zh-CN" altLang="zh-CN" dirty="0"/>
          </a:p>
          <a:p>
            <a:endParaRPr lang="zh-CN" altLang="en-US" dirty="0"/>
          </a:p>
        </p:txBody>
      </p:sp>
    </p:spTree>
    <p:extLst>
      <p:ext uri="{BB962C8B-B14F-4D97-AF65-F5344CB8AC3E}">
        <p14:creationId xmlns:p14="http://schemas.microsoft.com/office/powerpoint/2010/main" val="33196592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20000"/>
          </a:bodyPr>
          <a:lstStyle/>
          <a:p>
            <a:endParaRPr lang="zh-CN" altLang="en-US" dirty="0"/>
          </a:p>
        </p:txBody>
      </p:sp>
    </p:spTree>
    <p:extLst>
      <p:ext uri="{BB962C8B-B14F-4D97-AF65-F5344CB8AC3E}">
        <p14:creationId xmlns:p14="http://schemas.microsoft.com/office/powerpoint/2010/main" val="33196592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20000"/>
          </a:bodyPr>
          <a:lstStyle/>
          <a:p>
            <a:endParaRPr lang="zh-CN" altLang="en-US" dirty="0"/>
          </a:p>
        </p:txBody>
      </p:sp>
    </p:spTree>
    <p:extLst>
      <p:ext uri="{BB962C8B-B14F-4D97-AF65-F5344CB8AC3E}">
        <p14:creationId xmlns:p14="http://schemas.microsoft.com/office/powerpoint/2010/main" val="33196592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20000"/>
          </a:bodyPr>
          <a:lstStyle/>
          <a:p>
            <a:endParaRPr lang="zh-CN" altLang="en-US" dirty="0"/>
          </a:p>
        </p:txBody>
      </p:sp>
    </p:spTree>
    <p:extLst>
      <p:ext uri="{BB962C8B-B14F-4D97-AF65-F5344CB8AC3E}">
        <p14:creationId xmlns:p14="http://schemas.microsoft.com/office/powerpoint/2010/main" val="3319659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美国新蛋网，成立于</a:t>
            </a:r>
            <a:r>
              <a:rPr lang="en-US" altLang="zh-CN" dirty="0" smtClean="0"/>
              <a:t>2001</a:t>
            </a:r>
            <a:r>
              <a:rPr lang="zh-CN" altLang="en-US" dirty="0" smtClean="0"/>
              <a:t>年，美国南加州。</a:t>
            </a:r>
            <a:endParaRPr lang="en-US" altLang="zh-CN" dirty="0" smtClean="0"/>
          </a:p>
          <a:p>
            <a:r>
              <a:rPr lang="zh-CN" altLang="en-US" dirty="0" smtClean="0"/>
              <a:t>期初我们是一家专营</a:t>
            </a:r>
            <a:r>
              <a:rPr lang="en-US" altLang="zh-CN" dirty="0" smtClean="0"/>
              <a:t>3C</a:t>
            </a:r>
            <a:r>
              <a:rPr lang="zh-CN" altLang="en-US" dirty="0" smtClean="0"/>
              <a:t>类产品的电子商务网站，</a:t>
            </a:r>
            <a:endParaRPr lang="en-US" altLang="zh-CN" dirty="0" smtClean="0"/>
          </a:p>
          <a:p>
            <a:r>
              <a:rPr lang="zh-CN" altLang="en-US" dirty="0" smtClean="0"/>
              <a:t>后来为了满足消费者日益增长的需求，我们的线上产品从电子产品扩展到家用电器、户外用品等多种类别。</a:t>
            </a:r>
            <a:endParaRPr lang="en-US" altLang="zh-CN" dirty="0" smtClean="0"/>
          </a:p>
          <a:p>
            <a:r>
              <a:rPr lang="zh-CN" altLang="en-US" dirty="0" smtClean="0"/>
              <a:t>库存量更是达到了</a:t>
            </a:r>
            <a:r>
              <a:rPr lang="en-US" altLang="zh-CN" dirty="0" smtClean="0"/>
              <a:t>550W</a:t>
            </a:r>
            <a:r>
              <a:rPr lang="zh-CN" altLang="en-US" dirty="0" smtClean="0"/>
              <a:t>。广泛的产品线吸引了</a:t>
            </a:r>
            <a:r>
              <a:rPr lang="en-US" altLang="zh-CN" dirty="0" smtClean="0"/>
              <a:t>480W</a:t>
            </a:r>
            <a:r>
              <a:rPr lang="zh-CN" altLang="en-US" dirty="0" smtClean="0"/>
              <a:t>活跃用户，</a:t>
            </a:r>
            <a:endParaRPr lang="en-US" altLang="zh-CN" dirty="0" smtClean="0"/>
          </a:p>
          <a:p>
            <a:r>
              <a:rPr lang="zh-CN" altLang="en-US" dirty="0" smtClean="0"/>
              <a:t>我们高效的订单处理速度、方便的网页操作让我们每天约有</a:t>
            </a:r>
            <a:r>
              <a:rPr lang="en-US" altLang="zh-CN" dirty="0" smtClean="0"/>
              <a:t>5.5w</a:t>
            </a:r>
            <a:r>
              <a:rPr lang="zh-CN" altLang="en-US" dirty="0" smtClean="0"/>
              <a:t>个订单生成，</a:t>
            </a:r>
            <a:endParaRPr lang="en-US" altLang="zh-CN" dirty="0" smtClean="0"/>
          </a:p>
          <a:p>
            <a:r>
              <a:rPr lang="zh-CN" altLang="en-US" dirty="0" smtClean="0"/>
              <a:t>并多年蝉联北美客户满意度榜首。</a:t>
            </a:r>
            <a:endParaRPr lang="zh-CN" altLang="en-US" dirty="0"/>
          </a:p>
        </p:txBody>
      </p:sp>
    </p:spTree>
    <p:extLst>
      <p:ext uri="{BB962C8B-B14F-4D97-AF65-F5344CB8AC3E}">
        <p14:creationId xmlns:p14="http://schemas.microsoft.com/office/powerpoint/2010/main" val="22106773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548071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548071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20000"/>
          </a:bodyPr>
          <a:lstStyle/>
          <a:p>
            <a:endParaRPr lang="zh-CN" altLang="en-US" dirty="0"/>
          </a:p>
        </p:txBody>
      </p:sp>
    </p:spTree>
    <p:extLst>
      <p:ext uri="{BB962C8B-B14F-4D97-AF65-F5344CB8AC3E}">
        <p14:creationId xmlns:p14="http://schemas.microsoft.com/office/powerpoint/2010/main" val="33196592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宋体" pitchFamily="2" charset="-122"/>
                <a:cs typeface="+mn-cs"/>
              </a:rPr>
              <a:t>在我结束演讲之前，最后给大家三个渠道联系我们：</a:t>
            </a:r>
          </a:p>
          <a:p>
            <a:pPr lvl="0"/>
            <a:r>
              <a:rPr lang="zh-CN" altLang="zh-CN" sz="1200" kern="1200" dirty="0" smtClean="0">
                <a:solidFill>
                  <a:schemeClr val="tx1"/>
                </a:solidFill>
                <a:effectLst/>
                <a:latin typeface="+mn-lt"/>
                <a:ea typeface="宋体" pitchFamily="2" charset="-122"/>
                <a:cs typeface="+mn-cs"/>
              </a:rPr>
              <a:t>官方网站；</a:t>
            </a:r>
          </a:p>
          <a:p>
            <a:pPr lvl="0"/>
            <a:r>
              <a:rPr lang="zh-CN" altLang="zh-CN" sz="1200" kern="1200" dirty="0" smtClean="0">
                <a:solidFill>
                  <a:schemeClr val="tx1"/>
                </a:solidFill>
                <a:effectLst/>
                <a:latin typeface="+mn-lt"/>
                <a:ea typeface="宋体" pitchFamily="2" charset="-122"/>
                <a:cs typeface="+mn-cs"/>
              </a:rPr>
              <a:t>官方围脖：新蛋</a:t>
            </a:r>
            <a:r>
              <a:rPr lang="en-US" altLang="zh-CN" sz="1200" kern="1200" dirty="0" smtClean="0">
                <a:solidFill>
                  <a:schemeClr val="tx1"/>
                </a:solidFill>
                <a:effectLst/>
                <a:latin typeface="+mn-lt"/>
                <a:ea typeface="宋体" pitchFamily="2" charset="-122"/>
                <a:cs typeface="+mn-cs"/>
              </a:rPr>
              <a:t>NESC</a:t>
            </a:r>
            <a:endParaRPr lang="zh-CN" altLang="zh-CN" sz="1200" kern="1200" dirty="0" smtClean="0">
              <a:solidFill>
                <a:schemeClr val="tx1"/>
              </a:solidFill>
              <a:effectLst/>
              <a:latin typeface="+mn-lt"/>
              <a:ea typeface="宋体" pitchFamily="2" charset="-122"/>
              <a:cs typeface="+mn-cs"/>
            </a:endParaRPr>
          </a:p>
          <a:p>
            <a:pPr lvl="0"/>
            <a:r>
              <a:rPr lang="zh-CN" altLang="zh-CN" sz="1200" kern="1200" dirty="0" smtClean="0">
                <a:solidFill>
                  <a:schemeClr val="tx1"/>
                </a:solidFill>
                <a:effectLst/>
                <a:latin typeface="+mn-lt"/>
                <a:ea typeface="宋体" pitchFamily="2" charset="-122"/>
                <a:cs typeface="+mn-cs"/>
              </a:rPr>
              <a:t>招聘邮箱</a:t>
            </a:r>
          </a:p>
          <a:p>
            <a:r>
              <a:rPr lang="zh-CN" altLang="zh-CN" sz="1200" kern="1200" dirty="0" smtClean="0">
                <a:solidFill>
                  <a:schemeClr val="tx1"/>
                </a:solidFill>
                <a:effectLst/>
                <a:latin typeface="+mn-lt"/>
                <a:ea typeface="宋体" pitchFamily="2" charset="-122"/>
                <a:cs typeface="+mn-cs"/>
              </a:rPr>
              <a:t>在刚在同学们进场的时候，屏幕上的二维码就是。招聘邮箱，大家也可以通过官网看到。</a:t>
            </a:r>
          </a:p>
          <a:p>
            <a:r>
              <a:rPr lang="zh-CN" altLang="zh-CN" sz="1200" kern="1200" dirty="0" smtClean="0">
                <a:solidFill>
                  <a:schemeClr val="tx1"/>
                </a:solidFill>
                <a:effectLst/>
                <a:latin typeface="+mn-lt"/>
                <a:ea typeface="宋体" pitchFamily="2" charset="-122"/>
                <a:cs typeface="+mn-cs"/>
              </a:rPr>
              <a:t>大家如果我这边介绍的内容还有什么问题可以在宣讲会结束后联系我和我们在场的这位</a:t>
            </a:r>
            <a:r>
              <a:rPr lang="en-US" altLang="zh-CN" sz="1200" kern="1200" dirty="0" smtClean="0">
                <a:solidFill>
                  <a:schemeClr val="tx1"/>
                </a:solidFill>
                <a:effectLst/>
                <a:latin typeface="+mn-lt"/>
                <a:ea typeface="宋体" pitchFamily="2" charset="-122"/>
                <a:cs typeface="+mn-cs"/>
              </a:rPr>
              <a:t>HR</a:t>
            </a:r>
            <a:r>
              <a:rPr lang="zh-CN" altLang="zh-CN" sz="1200" kern="1200" dirty="0" smtClean="0">
                <a:solidFill>
                  <a:schemeClr val="tx1"/>
                </a:solidFill>
                <a:effectLst/>
                <a:latin typeface="+mn-lt"/>
                <a:ea typeface="宋体" pitchFamily="2" charset="-122"/>
                <a:cs typeface="+mn-cs"/>
              </a:rPr>
              <a:t>。</a:t>
            </a:r>
            <a:endParaRPr lang="en-US" altLang="zh-CN" sz="1200" kern="1200" dirty="0" smtClean="0">
              <a:solidFill>
                <a:schemeClr val="tx1"/>
              </a:solidFill>
              <a:effectLst/>
              <a:latin typeface="+mn-lt"/>
              <a:ea typeface="宋体" pitchFamily="2" charset="-122"/>
              <a:cs typeface="+mn-cs"/>
            </a:endParaRPr>
          </a:p>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zh-CN" sz="2000" kern="1200" dirty="0" smtClean="0">
                <a:solidFill>
                  <a:schemeClr val="tx1"/>
                </a:solidFill>
                <a:effectLst/>
                <a:latin typeface="+mn-lt"/>
                <a:ea typeface="宋体" pitchFamily="2" charset="-122"/>
                <a:cs typeface="+mn-cs"/>
              </a:rPr>
              <a:t>下面就开始我们的技术分享。大家欢迎</a:t>
            </a:r>
            <a:r>
              <a:rPr lang="en-US" altLang="zh-CN" sz="2000" kern="1200" dirty="0" smtClean="0">
                <a:solidFill>
                  <a:schemeClr val="tx1"/>
                </a:solidFill>
                <a:effectLst/>
                <a:latin typeface="+mn-lt"/>
                <a:ea typeface="宋体" pitchFamily="2" charset="-122"/>
                <a:cs typeface="+mn-cs"/>
              </a:rPr>
              <a:t>XXX</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000" kern="1200" dirty="0" smtClean="0">
              <a:solidFill>
                <a:schemeClr val="tx1"/>
              </a:solidFill>
              <a:effectLst/>
              <a:latin typeface="+mn-lt"/>
              <a:ea typeface="宋体" pitchFamily="2" charset="-122"/>
              <a:cs typeface="+mn-cs"/>
            </a:endParaRPr>
          </a:p>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en-US" sz="2000" dirty="0" smtClean="0"/>
              <a:t>职位</a:t>
            </a:r>
            <a:r>
              <a:rPr lang="en-US" altLang="zh-CN" sz="2000" dirty="0" smtClean="0"/>
              <a:t>-</a:t>
            </a:r>
            <a:r>
              <a:rPr lang="zh-CN" altLang="en-US" sz="2000" dirty="0" smtClean="0"/>
              <a:t>学校</a:t>
            </a:r>
            <a:r>
              <a:rPr lang="en-US" altLang="zh-CN" sz="2000" dirty="0" smtClean="0"/>
              <a:t>-</a:t>
            </a:r>
            <a:r>
              <a:rPr lang="zh-CN" altLang="en-US" sz="2000" dirty="0" smtClean="0"/>
              <a:t>专业</a:t>
            </a:r>
            <a:r>
              <a:rPr lang="en-US" altLang="zh-CN" sz="2000" dirty="0" smtClean="0"/>
              <a:t>-</a:t>
            </a:r>
            <a:r>
              <a:rPr lang="zh-CN" altLang="en-US" sz="2000" dirty="0" smtClean="0"/>
              <a:t>姓名</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zh-CN" altLang="zh-CN" sz="2000" kern="1200" dirty="0" smtClean="0">
              <a:solidFill>
                <a:schemeClr val="tx1"/>
              </a:solidFill>
              <a:effectLst/>
              <a:latin typeface="+mn-lt"/>
              <a:ea typeface="宋体" pitchFamily="2" charset="-122"/>
              <a:cs typeface="+mn-cs"/>
            </a:endParaRPr>
          </a:p>
          <a:p>
            <a:endParaRPr lang="zh-CN" altLang="en-US" dirty="0"/>
          </a:p>
        </p:txBody>
      </p:sp>
    </p:spTree>
    <p:extLst>
      <p:ext uri="{BB962C8B-B14F-4D97-AF65-F5344CB8AC3E}">
        <p14:creationId xmlns:p14="http://schemas.microsoft.com/office/powerpoint/2010/main" val="1015376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zh-CN" sz="1200" kern="1200" dirty="0" smtClean="0">
                <a:solidFill>
                  <a:schemeClr val="tx1"/>
                </a:solidFill>
                <a:effectLst/>
                <a:latin typeface="+mn-lt"/>
                <a:ea typeface="宋体" pitchFamily="2" charset="-122"/>
                <a:cs typeface="+mn-cs"/>
              </a:rPr>
              <a:t>随着公司的发展，我们的全球战略也就此展开。</a:t>
            </a:r>
          </a:p>
          <a:p>
            <a:r>
              <a:rPr lang="zh-CN" altLang="zh-CN" sz="1200" kern="1200" dirty="0" smtClean="0">
                <a:solidFill>
                  <a:schemeClr val="tx1"/>
                </a:solidFill>
                <a:effectLst/>
                <a:latin typeface="+mn-lt"/>
                <a:ea typeface="宋体" pitchFamily="2" charset="-122"/>
                <a:cs typeface="+mn-cs"/>
              </a:rPr>
              <a:t>在太平洋的另一边，我们设有加拿大技术中心、美国总部，及遍布在美国多个城市的物流仓库；</a:t>
            </a:r>
          </a:p>
          <a:p>
            <a:r>
              <a:rPr lang="zh-CN" altLang="zh-CN" sz="1200" kern="1200" dirty="0" smtClean="0">
                <a:solidFill>
                  <a:schemeClr val="tx1"/>
                </a:solidFill>
                <a:effectLst/>
                <a:latin typeface="+mn-lt"/>
                <a:ea typeface="宋体" pitchFamily="2" charset="-122"/>
                <a:cs typeface="+mn-cs"/>
              </a:rPr>
              <a:t>在亚洲，我们设有位于中国上海的新蛋技术支持中心总部、中国新蛋网、专业软件公司、奥硕物流；在成都、西安、广州、北京、武汉、昆明都根据各地的情况设有技术支持中心分部、物流中心等；此外，新蛋的全球产品管理中心在台北、台中均有办事处。</a:t>
            </a:r>
            <a:endParaRPr lang="zh-CN" altLang="zh-CN" sz="1200" kern="1200" dirty="0">
              <a:solidFill>
                <a:schemeClr val="tx1"/>
              </a:solidFill>
              <a:effectLst/>
              <a:latin typeface="+mn-lt"/>
              <a:ea typeface="宋体" pitchFamily="2" charset="-122"/>
              <a:cs typeface="+mn-cs"/>
            </a:endParaRPr>
          </a:p>
        </p:txBody>
      </p:sp>
    </p:spTree>
    <p:extLst>
      <p:ext uri="{BB962C8B-B14F-4D97-AF65-F5344CB8AC3E}">
        <p14:creationId xmlns:p14="http://schemas.microsoft.com/office/powerpoint/2010/main" val="2827457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xfrm>
            <a:off x="-1319213" y="69850"/>
            <a:ext cx="9518651" cy="7140575"/>
          </a:xfrm>
          <a:ln/>
        </p:spPr>
      </p:sp>
      <p:sp>
        <p:nvSpPr>
          <p:cNvPr id="49155" name="Rectangle 3"/>
          <p:cNvSpPr>
            <a:spLocks noGrp="1" noChangeArrowheads="1"/>
          </p:cNvSpPr>
          <p:nvPr>
            <p:ph type="body" idx="1"/>
          </p:nvPr>
        </p:nvSpPr>
        <p:spPr>
          <a:noFill/>
        </p:spPr>
        <p:txBody>
          <a:bodyPr/>
          <a:lstStyle/>
          <a:p>
            <a:pPr marL="239140" indent="-239140" eaLnBrk="1" hangingPunct="1"/>
            <a:r>
              <a:rPr lang="zh-CN" altLang="zh-CN" sz="1200" kern="1200" dirty="0" smtClean="0">
                <a:solidFill>
                  <a:schemeClr val="tx1"/>
                </a:solidFill>
                <a:effectLst/>
                <a:latin typeface="+mn-lt"/>
                <a:ea typeface="宋体" pitchFamily="2" charset="-122"/>
                <a:cs typeface="+mn-cs"/>
              </a:rPr>
              <a:t>在全球采购的优势下，新蛋网的销售额节节攀升，</a:t>
            </a:r>
            <a:r>
              <a:rPr lang="en-US" altLang="zh-CN" sz="1200" kern="1200" dirty="0" smtClean="0">
                <a:solidFill>
                  <a:schemeClr val="tx1"/>
                </a:solidFill>
                <a:effectLst/>
                <a:latin typeface="+mn-lt"/>
                <a:ea typeface="宋体" pitchFamily="2" charset="-122"/>
                <a:cs typeface="+mn-cs"/>
              </a:rPr>
              <a:t>2012</a:t>
            </a:r>
            <a:r>
              <a:rPr lang="zh-CN" altLang="zh-CN" sz="1200" kern="1200" dirty="0" smtClean="0">
                <a:solidFill>
                  <a:schemeClr val="tx1"/>
                </a:solidFill>
                <a:effectLst/>
                <a:latin typeface="+mn-lt"/>
                <a:ea typeface="宋体" pitchFamily="2" charset="-122"/>
                <a:cs typeface="+mn-cs"/>
              </a:rPr>
              <a:t>年我们的销售额为</a:t>
            </a:r>
            <a:r>
              <a:rPr lang="en-US" altLang="zh-CN" sz="1200" kern="1200" dirty="0" smtClean="0">
                <a:solidFill>
                  <a:schemeClr val="tx1"/>
                </a:solidFill>
                <a:effectLst/>
                <a:latin typeface="+mn-lt"/>
                <a:ea typeface="宋体" pitchFamily="2" charset="-122"/>
                <a:cs typeface="+mn-cs"/>
              </a:rPr>
              <a:t>29</a:t>
            </a:r>
            <a:r>
              <a:rPr lang="zh-CN" altLang="zh-CN" sz="1200" kern="1200" dirty="0" smtClean="0">
                <a:solidFill>
                  <a:schemeClr val="tx1"/>
                </a:solidFill>
                <a:effectLst/>
                <a:latin typeface="+mn-lt"/>
                <a:ea typeface="宋体" pitchFamily="2" charset="-122"/>
                <a:cs typeface="+mn-cs"/>
              </a:rPr>
              <a:t>亿美元。</a:t>
            </a:r>
            <a:endParaRPr lang="en-US" altLang="zh-CN" dirty="0" smtClean="0">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zh-CN" sz="1200" kern="1200" dirty="0" smtClean="0">
                <a:solidFill>
                  <a:schemeClr val="tx1"/>
                </a:solidFill>
                <a:effectLst/>
                <a:latin typeface="+mn-lt"/>
                <a:ea typeface="宋体" pitchFamily="2" charset="-122"/>
                <a:cs typeface="+mn-cs"/>
              </a:rPr>
              <a:t>在销售额不断增长的同时，我们也获得了诸多的荣誉。这些荣誉都证明了，美国新蛋网在北美的地位。其中最值得一提的是“年度最佳品牌奖”。</a:t>
            </a:r>
          </a:p>
          <a:p>
            <a:pPr lvl="0"/>
            <a:r>
              <a:rPr lang="zh-CN" altLang="zh-CN" sz="1200" kern="1200" dirty="0" smtClean="0">
                <a:solidFill>
                  <a:schemeClr val="tx1"/>
                </a:solidFill>
                <a:effectLst/>
                <a:latin typeface="+mn-lt"/>
                <a:ea typeface="宋体" pitchFamily="2" charset="-122"/>
                <a:cs typeface="+mn-cs"/>
              </a:rPr>
              <a:t>这个奖项是由哈里斯民意调查得出的，哈里斯民意调查是美国最知名最有影响力的投票调查机构之一，是依据成千上万消费者对品牌的感知度、质量评价以及购买意向等做出的统计。</a:t>
            </a:r>
            <a:endParaRPr lang="en-US" altLang="zh-CN" sz="1200" kern="1200" dirty="0" smtClean="0">
              <a:solidFill>
                <a:schemeClr val="tx1"/>
              </a:solidFill>
              <a:effectLst/>
              <a:latin typeface="+mn-lt"/>
              <a:ea typeface="宋体" pitchFamily="2" charset="-122"/>
              <a:cs typeface="+mn-cs"/>
            </a:endParaRPr>
          </a:p>
          <a:p>
            <a:pPr lvl="0"/>
            <a:r>
              <a:rPr lang="zh-CN" altLang="zh-CN" sz="1200" kern="1200" dirty="0" smtClean="0">
                <a:solidFill>
                  <a:schemeClr val="tx1"/>
                </a:solidFill>
                <a:effectLst/>
                <a:latin typeface="+mn-lt"/>
                <a:ea typeface="宋体" pitchFamily="2" charset="-122"/>
                <a:cs typeface="+mn-cs"/>
              </a:rPr>
              <a:t>说明新蛋在品牌的建构上、质量保障上、网站的用户体验和物流配套上都有突出的表现。</a:t>
            </a:r>
            <a:endParaRPr lang="en-US" altLang="zh-CN" sz="1200" kern="1200" dirty="0" smtClean="0">
              <a:solidFill>
                <a:schemeClr val="tx1"/>
              </a:solidFill>
              <a:effectLst/>
              <a:latin typeface="+mn-lt"/>
              <a:ea typeface="宋体" pitchFamily="2" charset="-122"/>
              <a:cs typeface="+mn-cs"/>
            </a:endParaRPr>
          </a:p>
          <a:p>
            <a:pPr lvl="0"/>
            <a:endParaRPr lang="en-US" altLang="zh-CN" sz="1200" kern="1200" dirty="0" smtClean="0">
              <a:solidFill>
                <a:schemeClr val="tx1"/>
              </a:solidFill>
              <a:effectLst/>
              <a:latin typeface="+mn-lt"/>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mn-lt"/>
                <a:ea typeface="宋体" pitchFamily="2" charset="-122"/>
                <a:cs typeface="+mn-cs"/>
              </a:rPr>
              <a:t>新蛋网能有这样的成就，最重要的</a:t>
            </a:r>
            <a:r>
              <a:rPr lang="zh-CN" altLang="en-US" sz="1200" kern="1200" dirty="0" smtClean="0">
                <a:solidFill>
                  <a:schemeClr val="tx1"/>
                </a:solidFill>
                <a:effectLst/>
                <a:latin typeface="+mn-lt"/>
                <a:ea typeface="宋体" pitchFamily="2" charset="-122"/>
                <a:cs typeface="+mn-cs"/>
              </a:rPr>
              <a:t>一个基本保障</a:t>
            </a:r>
            <a:r>
              <a:rPr lang="zh-CN" altLang="zh-CN" sz="1200" kern="1200" dirty="0" smtClean="0">
                <a:solidFill>
                  <a:schemeClr val="tx1"/>
                </a:solidFill>
                <a:effectLst/>
                <a:latin typeface="+mn-lt"/>
                <a:ea typeface="宋体" pitchFamily="2" charset="-122"/>
                <a:cs typeface="+mn-cs"/>
              </a:rPr>
              <a:t>，</a:t>
            </a:r>
            <a:r>
              <a:rPr lang="zh-CN" altLang="en-US" sz="1200" kern="1200" dirty="0" smtClean="0">
                <a:solidFill>
                  <a:schemeClr val="tx1"/>
                </a:solidFill>
                <a:effectLst/>
                <a:latin typeface="+mn-lt"/>
                <a:ea typeface="宋体" pitchFamily="2" charset="-122"/>
                <a:cs typeface="+mn-cs"/>
              </a:rPr>
              <a:t>就</a:t>
            </a:r>
            <a:r>
              <a:rPr lang="zh-CN" altLang="zh-CN" sz="1200" kern="1200" dirty="0" smtClean="0">
                <a:solidFill>
                  <a:schemeClr val="tx1"/>
                </a:solidFill>
                <a:effectLst/>
                <a:latin typeface="+mn-lt"/>
                <a:ea typeface="宋体" pitchFamily="2" charset="-122"/>
                <a:cs typeface="+mn-cs"/>
              </a:rPr>
              <a:t>是我们有一群价值观相同的员工，这就要说道新蛋的经营理念，或者说我们选择人才的标准。</a:t>
            </a:r>
          </a:p>
          <a:p>
            <a:pPr lvl="0"/>
            <a:endParaRPr lang="zh-CN" altLang="zh-CN" sz="1200" kern="1200" dirty="0" smtClean="0">
              <a:solidFill>
                <a:schemeClr val="tx1"/>
              </a:solidFill>
              <a:effectLst/>
              <a:latin typeface="+mn-lt"/>
              <a:ea typeface="宋体" pitchFamily="2" charset="-122"/>
              <a:cs typeface="+mn-cs"/>
            </a:endParaRPr>
          </a:p>
          <a:p>
            <a:endParaRPr lang="zh-CN" altLang="en-US" dirty="0"/>
          </a:p>
        </p:txBody>
      </p:sp>
    </p:spTree>
    <p:extLst>
      <p:ext uri="{BB962C8B-B14F-4D97-AF65-F5344CB8AC3E}">
        <p14:creationId xmlns:p14="http://schemas.microsoft.com/office/powerpoint/2010/main" val="2266163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zh-CN" sz="1200" kern="1200" dirty="0" smtClean="0">
                <a:solidFill>
                  <a:schemeClr val="tx1"/>
                </a:solidFill>
                <a:effectLst/>
                <a:latin typeface="+mn-lt"/>
                <a:ea typeface="宋体" pitchFamily="2" charset="-122"/>
                <a:cs typeface="+mn-cs"/>
              </a:rPr>
              <a:t>我们希望，我们的员工自身是正直的、诚实的、忠诚的；我们希望，我们的员工在工作上是敬业的、负责的、创新的；我们希望，我们的员工对待同事是公平的、尊重的、团结的。</a:t>
            </a:r>
          </a:p>
          <a:p>
            <a:r>
              <a:rPr lang="zh-CN" altLang="zh-CN" sz="1200" kern="1200" dirty="0" smtClean="0">
                <a:solidFill>
                  <a:schemeClr val="tx1"/>
                </a:solidFill>
                <a:effectLst/>
                <a:latin typeface="+mn-lt"/>
                <a:ea typeface="宋体" pitchFamily="2" charset="-122"/>
                <a:cs typeface="+mn-cs"/>
              </a:rPr>
              <a:t>我们相信，相同的价值观，才能产生类似的思维方式，才能养成相近的行为习惯。从而达到，公司上下所有人都一心为新蛋未来成长，不断做出努力。</a:t>
            </a:r>
            <a:endParaRPr lang="zh-CN" altLang="zh-CN" sz="1200" kern="1200" dirty="0">
              <a:solidFill>
                <a:schemeClr val="tx1"/>
              </a:solidFill>
              <a:effectLst/>
              <a:latin typeface="+mn-lt"/>
              <a:ea typeface="宋体" pitchFamily="2" charset="-122"/>
              <a:cs typeface="+mn-cs"/>
            </a:endParaRPr>
          </a:p>
        </p:txBody>
      </p:sp>
    </p:spTree>
    <p:extLst>
      <p:ext uri="{BB962C8B-B14F-4D97-AF65-F5344CB8AC3E}">
        <p14:creationId xmlns:p14="http://schemas.microsoft.com/office/powerpoint/2010/main" val="1276206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zh-CN" sz="1200" kern="1200" dirty="0" smtClean="0">
                <a:solidFill>
                  <a:schemeClr val="tx1"/>
                </a:solidFill>
                <a:effectLst/>
                <a:latin typeface="+mn-lt"/>
                <a:ea typeface="宋体" pitchFamily="2" charset="-122"/>
                <a:cs typeface="+mn-cs"/>
              </a:rPr>
              <a:t>以上就是我们总部，也是我们</a:t>
            </a:r>
            <a:r>
              <a:rPr lang="en-US" altLang="zh-CN" sz="1200" kern="1200" dirty="0" smtClean="0">
                <a:solidFill>
                  <a:schemeClr val="tx1"/>
                </a:solidFill>
                <a:effectLst/>
                <a:latin typeface="+mn-lt"/>
                <a:ea typeface="宋体" pitchFamily="2" charset="-122"/>
                <a:cs typeface="+mn-cs"/>
              </a:rPr>
              <a:t>NESC</a:t>
            </a:r>
            <a:r>
              <a:rPr lang="zh-CN" altLang="zh-CN" sz="1200" kern="1200" dirty="0" smtClean="0">
                <a:solidFill>
                  <a:schemeClr val="tx1"/>
                </a:solidFill>
                <a:effectLst/>
                <a:latin typeface="+mn-lt"/>
                <a:ea typeface="宋体" pitchFamily="2" charset="-122"/>
                <a:cs typeface="+mn-cs"/>
              </a:rPr>
              <a:t>服务对象的情况了，接下来让我具体介绍一下你们可能会加入的这个团队：</a:t>
            </a:r>
            <a:r>
              <a:rPr lang="en-US" altLang="zh-CN" sz="1200" kern="1200" dirty="0" smtClean="0">
                <a:solidFill>
                  <a:schemeClr val="tx1"/>
                </a:solidFill>
                <a:effectLst/>
                <a:latin typeface="+mn-lt"/>
                <a:ea typeface="宋体" pitchFamily="2" charset="-122"/>
                <a:cs typeface="+mn-cs"/>
              </a:rPr>
              <a:t>NESC</a:t>
            </a:r>
            <a:endParaRPr lang="zh-CN" altLang="zh-CN" sz="1200" kern="1200" dirty="0">
              <a:solidFill>
                <a:schemeClr val="tx1"/>
              </a:solidFill>
              <a:effectLst/>
              <a:latin typeface="+mn-lt"/>
              <a:ea typeface="宋体" pitchFamily="2" charset="-122"/>
              <a:cs typeface="+mn-cs"/>
            </a:endParaRPr>
          </a:p>
        </p:txBody>
      </p:sp>
    </p:spTree>
    <p:extLst>
      <p:ext uri="{BB962C8B-B14F-4D97-AF65-F5344CB8AC3E}">
        <p14:creationId xmlns:p14="http://schemas.microsoft.com/office/powerpoint/2010/main" val="42347110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85800"/>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244157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3124200" y="6188075"/>
            <a:ext cx="2438400" cy="365125"/>
          </a:xfrm>
        </p:spPr>
        <p:txBody>
          <a:bodyPr/>
          <a:lstStyle>
            <a:lvl1pPr algn="ctr">
              <a:defRPr b="1">
                <a:solidFill>
                  <a:schemeClr val="tx1">
                    <a:lumMod val="65000"/>
                    <a:lumOff val="35000"/>
                  </a:schemeClr>
                </a:solidFill>
              </a:defRPr>
            </a:lvl1pPr>
          </a:lstStyle>
          <a:p>
            <a:pPr>
              <a:defRPr/>
            </a:pPr>
            <a:fld id="{FAA889C2-A4DB-4EDC-AFD1-05B06C9A51A2}" type="datetime1">
              <a:rPr lang="zh-CN" altLang="en-US"/>
              <a:pPr>
                <a:defRPr/>
              </a:pPr>
              <a:t>2014/4/16</a:t>
            </a:fld>
            <a:endParaRPr lang="en-US" altLang="zh-CN"/>
          </a:p>
        </p:txBody>
      </p:sp>
    </p:spTree>
    <p:extLst>
      <p:ext uri="{BB962C8B-B14F-4D97-AF65-F5344CB8AC3E}">
        <p14:creationId xmlns:p14="http://schemas.microsoft.com/office/powerpoint/2010/main" val="114770758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188075"/>
            <a:ext cx="2133600" cy="365125"/>
          </a:xfrm>
        </p:spPr>
        <p:txBody>
          <a:bodyPr/>
          <a:lstStyle>
            <a:lvl1pPr>
              <a:defRPr/>
            </a:lvl1pPr>
          </a:lstStyle>
          <a:p>
            <a:pPr>
              <a:defRPr/>
            </a:pPr>
            <a:fld id="{120771F3-9520-49F3-B926-BF3393522A57}" type="datetime1">
              <a:rPr lang="zh-CN" altLang="en-US"/>
              <a:pPr>
                <a:defRPr/>
              </a:pPr>
              <a:t>2014/4/16</a:t>
            </a:fld>
            <a:endParaRPr lang="en-US" altLang="zh-CN"/>
          </a:p>
        </p:txBody>
      </p:sp>
    </p:spTree>
    <p:extLst>
      <p:ext uri="{BB962C8B-B14F-4D97-AF65-F5344CB8AC3E}">
        <p14:creationId xmlns:p14="http://schemas.microsoft.com/office/powerpoint/2010/main" val="208520887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143125"/>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609600"/>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188075"/>
            <a:ext cx="2133600" cy="365125"/>
          </a:xfrm>
        </p:spPr>
        <p:txBody>
          <a:bodyPr/>
          <a:lstStyle>
            <a:lvl1pPr>
              <a:defRPr/>
            </a:lvl1pPr>
          </a:lstStyle>
          <a:p>
            <a:pPr>
              <a:defRPr/>
            </a:pPr>
            <a:fld id="{D696B9B6-969E-4710-9FC8-43BA31AFBC21}" type="datetime1">
              <a:rPr lang="zh-CN" altLang="en-US"/>
              <a:pPr>
                <a:defRPr/>
              </a:pPr>
              <a:t>2014/4/16</a:t>
            </a:fld>
            <a:endParaRPr lang="en-US" altLang="zh-CN"/>
          </a:p>
        </p:txBody>
      </p:sp>
    </p:spTree>
    <p:extLst>
      <p:ext uri="{BB962C8B-B14F-4D97-AF65-F5344CB8AC3E}">
        <p14:creationId xmlns:p14="http://schemas.microsoft.com/office/powerpoint/2010/main" val="129606341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373380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172200"/>
            <a:ext cx="2133600" cy="365125"/>
          </a:xfrm>
        </p:spPr>
        <p:txBody>
          <a:bodyPr/>
          <a:lstStyle>
            <a:lvl1pPr>
              <a:defRPr/>
            </a:lvl1pPr>
          </a:lstStyle>
          <a:p>
            <a:pPr>
              <a:defRPr/>
            </a:pPr>
            <a:fld id="{61EAD1B7-442F-4821-9B36-49DFF5213FFF}" type="datetime1">
              <a:rPr lang="zh-CN" altLang="en-US"/>
              <a:pPr>
                <a:defRPr/>
              </a:pPr>
              <a:t>2014/4/16</a:t>
            </a:fld>
            <a:endParaRPr lang="en-US" altLang="zh-CN"/>
          </a:p>
        </p:txBody>
      </p:sp>
    </p:spTree>
    <p:extLst>
      <p:ext uri="{BB962C8B-B14F-4D97-AF65-F5344CB8AC3E}">
        <p14:creationId xmlns:p14="http://schemas.microsoft.com/office/powerpoint/2010/main" val="277823996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1591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1591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188075"/>
            <a:ext cx="2133600" cy="365125"/>
          </a:xfrm>
        </p:spPr>
        <p:txBody>
          <a:bodyPr/>
          <a:lstStyle>
            <a:lvl1pPr>
              <a:defRPr/>
            </a:lvl1pPr>
          </a:lstStyle>
          <a:p>
            <a:pPr>
              <a:defRPr/>
            </a:pPr>
            <a:fld id="{BDBD50D4-294D-48CB-BC53-88F34323E7E7}" type="datetime1">
              <a:rPr lang="zh-CN" altLang="en-US"/>
              <a:pPr>
                <a:defRPr/>
              </a:pPr>
              <a:t>2014/4/16</a:t>
            </a:fld>
            <a:endParaRPr lang="en-US" altLang="zh-CN"/>
          </a:p>
        </p:txBody>
      </p:sp>
    </p:spTree>
    <p:extLst>
      <p:ext uri="{BB962C8B-B14F-4D97-AF65-F5344CB8AC3E}">
        <p14:creationId xmlns:p14="http://schemas.microsoft.com/office/powerpoint/2010/main" val="93427744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188075"/>
            <a:ext cx="2133600" cy="365125"/>
          </a:xfrm>
        </p:spPr>
        <p:txBody>
          <a:bodyPr/>
          <a:lstStyle>
            <a:lvl1pPr>
              <a:defRPr>
                <a:solidFill>
                  <a:schemeClr val="bg1"/>
                </a:solidFill>
              </a:defRPr>
            </a:lvl1pPr>
          </a:lstStyle>
          <a:p>
            <a:pPr>
              <a:defRPr/>
            </a:pPr>
            <a:fld id="{56BC7F82-135F-4088-A711-648B5D493D11}" type="datetime1">
              <a:rPr lang="zh-CN" altLang="en-US"/>
              <a:pPr>
                <a:defRPr/>
              </a:pPr>
              <a:t>2014/4/16</a:t>
            </a:fld>
            <a:endParaRPr lang="en-US" altLang="zh-CN"/>
          </a:p>
        </p:txBody>
      </p:sp>
    </p:spTree>
    <p:extLst>
      <p:ext uri="{BB962C8B-B14F-4D97-AF65-F5344CB8AC3E}">
        <p14:creationId xmlns:p14="http://schemas.microsoft.com/office/powerpoint/2010/main" val="163090884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1"/>
            <a:ext cx="5111750" cy="52895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1"/>
            <a:ext cx="3008313" cy="41275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173788"/>
            <a:ext cx="2133600" cy="365125"/>
          </a:xfrm>
        </p:spPr>
        <p:txBody>
          <a:bodyPr/>
          <a:lstStyle>
            <a:lvl1pPr>
              <a:defRPr/>
            </a:lvl1pPr>
          </a:lstStyle>
          <a:p>
            <a:pPr>
              <a:defRPr/>
            </a:pPr>
            <a:fld id="{227EF747-227D-4139-AEE7-5ED20BF7528A}" type="datetime1">
              <a:rPr lang="zh-CN" altLang="en-US"/>
              <a:pPr>
                <a:defRPr/>
              </a:pPr>
              <a:t>2014/4/16</a:t>
            </a:fld>
            <a:endParaRPr lang="en-US" altLang="zh-CN"/>
          </a:p>
        </p:txBody>
      </p:sp>
    </p:spTree>
    <p:extLst>
      <p:ext uri="{BB962C8B-B14F-4D97-AF65-F5344CB8AC3E}">
        <p14:creationId xmlns:p14="http://schemas.microsoft.com/office/powerpoint/2010/main" val="31528076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511675"/>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304800"/>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078413"/>
            <a:ext cx="5486400" cy="5603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172200"/>
            <a:ext cx="2133600" cy="365125"/>
          </a:xfrm>
        </p:spPr>
        <p:txBody>
          <a:bodyPr/>
          <a:lstStyle>
            <a:lvl1pPr>
              <a:defRPr/>
            </a:lvl1pPr>
          </a:lstStyle>
          <a:p>
            <a:pPr>
              <a:defRPr/>
            </a:pPr>
            <a:fld id="{9C63C836-BABA-47C2-A040-B4631BD70EC1}" type="datetime1">
              <a:rPr lang="zh-CN" altLang="en-US"/>
              <a:pPr>
                <a:defRPr/>
              </a:pPr>
              <a:t>2014/4/16</a:t>
            </a:fld>
            <a:endParaRPr lang="en-US" altLang="zh-CN"/>
          </a:p>
        </p:txBody>
      </p:sp>
    </p:spTree>
    <p:extLst>
      <p:ext uri="{BB962C8B-B14F-4D97-AF65-F5344CB8AC3E}">
        <p14:creationId xmlns:p14="http://schemas.microsoft.com/office/powerpoint/2010/main" val="72143181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818058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1">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1027" name="Text Placeholder 2"/>
          <p:cNvSpPr>
            <a:spLocks noGrp="1"/>
          </p:cNvSpPr>
          <p:nvPr>
            <p:ph type="body" idx="1"/>
          </p:nvPr>
        </p:nvSpPr>
        <p:spPr bwMode="auto">
          <a:xfrm>
            <a:off x="457200" y="1600200"/>
            <a:ext cx="82296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4" name="Date Placeholder 3"/>
          <p:cNvSpPr>
            <a:spLocks noGrp="1"/>
          </p:cNvSpPr>
          <p:nvPr>
            <p:ph type="dt" sz="half" idx="2"/>
          </p:nvPr>
        </p:nvSpPr>
        <p:spPr>
          <a:xfrm>
            <a:off x="457200" y="624840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FFFFFF"/>
                </a:solidFill>
                <a:latin typeface="Calibri" pitchFamily="34" charset="0"/>
              </a:defRPr>
            </a:lvl1pPr>
          </a:lstStyle>
          <a:p>
            <a:pPr>
              <a:defRPr/>
            </a:pPr>
            <a:fld id="{FE1A41DA-2BDE-427D-A04B-002434307056}" type="datetime1">
              <a:rPr lang="zh-CN" altLang="en-US"/>
              <a:pPr>
                <a:defRPr/>
              </a:pPr>
              <a:t>2014/4/16</a:t>
            </a:fld>
            <a:endParaRPr lang="en-US" altLang="zh-CN"/>
          </a:p>
        </p:txBody>
      </p:sp>
    </p:spTree>
  </p:cSld>
  <p:clrMap bg1="lt1" tx1="dk1" bg2="lt2" tx2="dk2" accent1="accent1" accent2="accent2" accent3="accent3" accent4="accent4" accent5="accent5" accent6="accent6" hlink="hlink" folHlink="folHlink"/>
  <p:sldLayoutIdLst>
    <p:sldLayoutId id="2147484175" r:id="rId1"/>
    <p:sldLayoutId id="2147484176" r:id="rId2"/>
    <p:sldLayoutId id="2147484177" r:id="rId3"/>
    <p:sldLayoutId id="2147484178" r:id="rId4"/>
    <p:sldLayoutId id="2147484179" r:id="rId5"/>
    <p:sldLayoutId id="2147484180" r:id="rId6"/>
    <p:sldLayoutId id="2147484181" r:id="rId7"/>
    <p:sldLayoutId id="2147484182" r:id="rId8"/>
    <p:sldLayoutId id="2147484183" r:id="rId9"/>
  </p:sldLayoutIdLst>
  <p:transition/>
  <p:hf sldNum="0" hdr="0" ftr="0" dt="0"/>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jpeg"/></Relationships>
</file>

<file path=ppt/slides/_rels/slide1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40.wmf"/><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42.wmf"/><Relationship Id="rId5" Type="http://schemas.openxmlformats.org/officeDocument/2006/relationships/diagramQuickStyle" Target="../diagrams/quickStyle2.xml"/><Relationship Id="rId10" Type="http://schemas.microsoft.com/office/2007/relationships/hdphoto" Target="../media/hdphoto4.wdp"/><Relationship Id="rId4" Type="http://schemas.openxmlformats.org/officeDocument/2006/relationships/diagramLayout" Target="../diagrams/layout2.xml"/><Relationship Id="rId9"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3.wmf"/><Relationship Id="rId7"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wmf"/><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4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peg"/></Relationships>
</file>

<file path=ppt/slides/_rels/slide5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4.jpeg"/><Relationship Id="rId1" Type="http://schemas.openxmlformats.org/officeDocument/2006/relationships/slideLayout" Target="../slideLayouts/slideLayout6.xml"/><Relationship Id="rId5" Type="http://schemas.openxmlformats.org/officeDocument/2006/relationships/image" Target="../media/image72.png"/><Relationship Id="rId4" Type="http://schemas.openxmlformats.org/officeDocument/2006/relationships/image" Target="../media/image71.png"/></Relationships>
</file>

<file path=ppt/slides/_rels/slide5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74.png"/><Relationship Id="rId7" Type="http://schemas.openxmlformats.org/officeDocument/2006/relationships/diagramColors" Target="../diagrams/colors4.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QuickStyle" Target="../diagrams/quickStyle4.xml"/><Relationship Id="rId11" Type="http://schemas.openxmlformats.org/officeDocument/2006/relationships/image" Target="../media/image76.png"/><Relationship Id="rId5" Type="http://schemas.openxmlformats.org/officeDocument/2006/relationships/diagramLayout" Target="../diagrams/layout4.xml"/><Relationship Id="rId10" Type="http://schemas.openxmlformats.org/officeDocument/2006/relationships/image" Target="../media/image75.jpg"/><Relationship Id="rId4" Type="http://schemas.openxmlformats.org/officeDocument/2006/relationships/diagramData" Target="../diagrams/data4.xml"/><Relationship Id="rId9"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13.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7.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3048000"/>
            <a:ext cx="4876800" cy="2383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4"/>
          <p:cNvSpPr>
            <a:spLocks noChangeArrowheads="1"/>
          </p:cNvSpPr>
          <p:nvPr/>
        </p:nvSpPr>
        <p:spPr bwMode="auto">
          <a:xfrm>
            <a:off x="0" y="838200"/>
            <a:ext cx="91440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50000"/>
              </a:lnSpc>
              <a:defRPr/>
            </a:pPr>
            <a:r>
              <a:rPr lang="zh-CN" altLang="en-US" sz="4400" dirty="0" smtClean="0">
                <a:solidFill>
                  <a:srgbClr val="FF6600"/>
                </a:solidFill>
                <a:effectLst>
                  <a:outerShdw blurRad="38100" dist="38100" dir="2700000" algn="tl">
                    <a:srgbClr val="000000">
                      <a:alpha val="43137"/>
                    </a:srgbClr>
                  </a:outerShdw>
                </a:effectLst>
                <a:latin typeface="微软雅黑" pitchFamily="34" charset="-122"/>
                <a:ea typeface="微软雅黑" pitchFamily="34" charset="-122"/>
              </a:rPr>
              <a:t>新蛋集团</a:t>
            </a:r>
            <a:r>
              <a:rPr lang="en-US" altLang="zh-CN" sz="4400" dirty="0">
                <a:solidFill>
                  <a:srgbClr val="FF6600"/>
                </a:solidFill>
                <a:effectLst>
                  <a:outerShdw blurRad="38100" dist="38100" dir="2700000" algn="tl">
                    <a:srgbClr val="000000">
                      <a:alpha val="43137"/>
                    </a:srgbClr>
                  </a:outerShdw>
                </a:effectLst>
                <a:latin typeface="微软雅黑" pitchFamily="34" charset="-122"/>
                <a:ea typeface="微软雅黑" pitchFamily="34" charset="-122"/>
              </a:rPr>
              <a:t> </a:t>
            </a:r>
            <a:r>
              <a:rPr lang="en-US" altLang="zh-CN" sz="4400" dirty="0" smtClean="0">
                <a:solidFill>
                  <a:srgbClr val="FF6600"/>
                </a:solidFill>
                <a:effectLst>
                  <a:outerShdw blurRad="38100" dist="38100" dir="2700000" algn="tl">
                    <a:srgbClr val="000000">
                      <a:alpha val="43137"/>
                    </a:srgbClr>
                  </a:outerShdw>
                </a:effectLst>
                <a:latin typeface="微软雅黑" pitchFamily="34" charset="-122"/>
                <a:ea typeface="微软雅黑" pitchFamily="34" charset="-122"/>
              </a:rPr>
              <a:t>NESC</a:t>
            </a:r>
          </a:p>
          <a:p>
            <a:pPr algn="ctr">
              <a:lnSpc>
                <a:spcPct val="150000"/>
              </a:lnSpc>
              <a:defRPr/>
            </a:pPr>
            <a:r>
              <a:rPr lang="en-US" altLang="zh-CN" sz="4400" dirty="0" smtClean="0">
                <a:solidFill>
                  <a:srgbClr val="FF6600"/>
                </a:solidFill>
                <a:effectLst>
                  <a:outerShdw blurRad="38100" dist="38100" dir="2700000" algn="tl">
                    <a:srgbClr val="000000">
                      <a:alpha val="43137"/>
                    </a:srgbClr>
                  </a:outerShdw>
                </a:effectLst>
                <a:latin typeface="微软雅黑" pitchFamily="34" charset="-122"/>
                <a:ea typeface="微软雅黑" pitchFamily="34" charset="-122"/>
              </a:rPr>
              <a:t>2014</a:t>
            </a:r>
            <a:r>
              <a:rPr lang="zh-CN" altLang="en-US" sz="4400" dirty="0" smtClean="0">
                <a:solidFill>
                  <a:srgbClr val="FF6600"/>
                </a:solidFill>
                <a:effectLst>
                  <a:outerShdw blurRad="38100" dist="38100" dir="2700000" algn="tl">
                    <a:srgbClr val="000000">
                      <a:alpha val="43137"/>
                    </a:srgbClr>
                  </a:outerShdw>
                </a:effectLst>
                <a:latin typeface="微软雅黑" pitchFamily="34" charset="-122"/>
                <a:ea typeface="微软雅黑" pitchFamily="34" charset="-122"/>
              </a:rPr>
              <a:t>校园招聘宣讲会</a:t>
            </a:r>
            <a:endParaRPr lang="zh-CN" altLang="en-US" sz="4400" dirty="0">
              <a:solidFill>
                <a:srgbClr val="FF6600"/>
              </a:solidFill>
              <a:effectLst>
                <a:outerShdw blurRad="38100" dist="38100" dir="2700000" algn="tl">
                  <a:srgbClr val="000000">
                    <a:alpha val="43137"/>
                  </a:srgbClr>
                </a:outerShdw>
              </a:effectLst>
              <a:latin typeface="微软雅黑" pitchFamily="34" charset="-122"/>
              <a:ea typeface="微软雅黑" pitchFamily="34" charset="-122"/>
            </a:endParaRPr>
          </a:p>
        </p:txBody>
      </p:sp>
      <p:grpSp>
        <p:nvGrpSpPr>
          <p:cNvPr id="3" name="组合 2"/>
          <p:cNvGrpSpPr/>
          <p:nvPr/>
        </p:nvGrpSpPr>
        <p:grpSpPr>
          <a:xfrm>
            <a:off x="5982107" y="5007429"/>
            <a:ext cx="3059988" cy="1770428"/>
            <a:chOff x="6096000" y="5045757"/>
            <a:chExt cx="2767965" cy="1601471"/>
          </a:xfrm>
        </p:grpSpPr>
        <p:sp>
          <p:nvSpPr>
            <p:cNvPr id="2" name="矩形 1"/>
            <p:cNvSpPr/>
            <p:nvPr/>
          </p:nvSpPr>
          <p:spPr bwMode="auto">
            <a:xfrm>
              <a:off x="6096000" y="5114581"/>
              <a:ext cx="2767965" cy="1528689"/>
            </a:xfrm>
            <a:prstGeom prst="rect">
              <a:avLst/>
            </a:prstGeom>
            <a:solidFill>
              <a:schemeClr val="bg1"/>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lnSpc>
                  <a:spcPct val="150000"/>
                </a:lnSpc>
                <a:buFont typeface="Wingdings" pitchFamily="2" charset="2"/>
                <a:buBlip>
                  <a:blip r:embed="rId4"/>
                </a:buBlip>
              </a:pPr>
              <a:endParaRPr lang="zh-CN" altLang="en-US" dirty="0" smtClean="0">
                <a:latin typeface="微软雅黑" pitchFamily="34" charset="-122"/>
                <a:ea typeface="微软雅黑" pitchFamily="34" charset="-122"/>
              </a:endParaRPr>
            </a:p>
          </p:txBody>
        </p:sp>
        <p:grpSp>
          <p:nvGrpSpPr>
            <p:cNvPr id="9" name="组合 8"/>
            <p:cNvGrpSpPr/>
            <p:nvPr/>
          </p:nvGrpSpPr>
          <p:grpSpPr>
            <a:xfrm>
              <a:off x="7568565" y="5114581"/>
              <a:ext cx="1295400" cy="1528689"/>
              <a:chOff x="7620000" y="4882192"/>
              <a:chExt cx="1351429" cy="1594808"/>
            </a:xfrm>
          </p:grpSpPr>
          <p:pic>
            <p:nvPicPr>
              <p:cNvPr id="1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0" y="5105400"/>
                <a:ext cx="1351429"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图片 10"/>
              <p:cNvPicPr>
                <a:picLocks noChangeAspect="1"/>
              </p:cNvPicPr>
              <p:nvPr/>
            </p:nvPicPr>
            <p:blipFill rotWithShape="1">
              <a:blip r:embed="rId6">
                <a:extLst>
                  <a:ext uri="{28A0092B-C50C-407E-A947-70E740481C1C}">
                    <a14:useLocalDpi xmlns:a14="http://schemas.microsoft.com/office/drawing/2010/main" val="0"/>
                  </a:ext>
                </a:extLst>
              </a:blip>
              <a:srcRect b="81219"/>
              <a:stretch/>
            </p:blipFill>
            <p:spPr>
              <a:xfrm>
                <a:off x="7620000" y="4882192"/>
                <a:ext cx="1351429" cy="239320"/>
              </a:xfrm>
              <a:prstGeom prst="rect">
                <a:avLst/>
              </a:prstGeom>
            </p:spPr>
          </p:pic>
        </p:grpSp>
        <p:grpSp>
          <p:nvGrpSpPr>
            <p:cNvPr id="12" name="组合 11"/>
            <p:cNvGrpSpPr/>
            <p:nvPr/>
          </p:nvGrpSpPr>
          <p:grpSpPr>
            <a:xfrm>
              <a:off x="6096000" y="5045757"/>
              <a:ext cx="1351255" cy="1601471"/>
              <a:chOff x="5530877" y="5029200"/>
              <a:chExt cx="1351255" cy="1601471"/>
            </a:xfrm>
          </p:grpSpPr>
          <p:pic>
            <p:nvPicPr>
              <p:cNvPr id="13" name="图片 12"/>
              <p:cNvPicPr>
                <a:picLocks noChangeAspect="1"/>
              </p:cNvPicPr>
              <p:nvPr/>
            </p:nvPicPr>
            <p:blipFill rotWithShape="1">
              <a:blip r:embed="rId6">
                <a:extLst>
                  <a:ext uri="{28A0092B-C50C-407E-A947-70E740481C1C}">
                    <a14:useLocalDpi xmlns:a14="http://schemas.microsoft.com/office/drawing/2010/main" val="0"/>
                  </a:ext>
                </a:extLst>
              </a:blip>
              <a:srcRect l="24490" t="20968"/>
              <a:stretch/>
            </p:blipFill>
            <p:spPr>
              <a:xfrm>
                <a:off x="5530877" y="5297122"/>
                <a:ext cx="1351255" cy="1333549"/>
              </a:xfrm>
              <a:prstGeom prst="rect">
                <a:avLst/>
              </a:prstGeom>
            </p:spPr>
          </p:pic>
          <p:sp>
            <p:nvSpPr>
              <p:cNvPr id="14" name="TextBox 13"/>
              <p:cNvSpPr txBox="1"/>
              <p:nvPr/>
            </p:nvSpPr>
            <p:spPr>
              <a:xfrm>
                <a:off x="5530877" y="5029200"/>
                <a:ext cx="1351255" cy="356331"/>
              </a:xfrm>
              <a:prstGeom prst="rect">
                <a:avLst/>
              </a:prstGeom>
              <a:noFill/>
            </p:spPr>
            <p:txBody>
              <a:bodyPr wrap="square" rtlCol="0">
                <a:spAutoFit/>
              </a:bodyPr>
              <a:lstStyle/>
              <a:p>
                <a:r>
                  <a:rPr lang="en-US" altLang="zh-CN" sz="1400" dirty="0" smtClean="0">
                    <a:latin typeface="微软雅黑" pitchFamily="34" charset="-122"/>
                    <a:ea typeface="微软雅黑" pitchFamily="34" charset="-122"/>
                  </a:rPr>
                  <a:t>NESC</a:t>
                </a:r>
                <a:r>
                  <a:rPr lang="zh-CN" altLang="en-US" sz="1400" dirty="0" smtClean="0">
                    <a:latin typeface="微软雅黑" pitchFamily="34" charset="-122"/>
                    <a:ea typeface="微软雅黑" pitchFamily="34" charset="-122"/>
                  </a:rPr>
                  <a:t>官网</a:t>
                </a:r>
                <a:endParaRPr lang="zh-CN" altLang="en-US" sz="1400" dirty="0">
                  <a:latin typeface="微软雅黑" pitchFamily="34" charset="-122"/>
                  <a:ea typeface="微软雅黑" pitchFamily="34" charset="-122"/>
                </a:endParaRPr>
              </a:p>
            </p:txBody>
          </p:sp>
        </p:grpSp>
      </p:grpSp>
    </p:spTree>
    <p:extLst>
      <p:ext uri="{BB962C8B-B14F-4D97-AF65-F5344CB8AC3E}">
        <p14:creationId xmlns:p14="http://schemas.microsoft.com/office/powerpoint/2010/main" val="257330536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786186" y="228600"/>
            <a:ext cx="6934200" cy="6629400"/>
            <a:chOff x="2700335" y="379937"/>
            <a:chExt cx="5715007" cy="5715013"/>
          </a:xfrm>
        </p:grpSpPr>
        <p:pic>
          <p:nvPicPr>
            <p:cNvPr id="7" name="Picture 5" descr="http://preview.turbosquid.com/Preview/Content_2009_08_25__19_29_06/cn2.jpgaf82610b-2457-46c0-8354-7b5243421f6cLarger.jpg"/>
            <p:cNvPicPr>
              <a:picLocks noChangeAspect="1" noChangeArrowheads="1"/>
            </p:cNvPicPr>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backgroundRemoval t="13667" b="91333" l="6667" r="94667">
                          <a14:foregroundMark x1="62000" y1="82667" x2="59667" y2="86333"/>
                          <a14:foregroundMark x1="81333" y1="70833" x2="80167" y2="78000"/>
                        </a14:backgroundRemoval>
                      </a14:imgEffect>
                      <a14:imgEffect>
                        <a14:artisticTexturizer/>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2700335" y="379937"/>
              <a:ext cx="5715007" cy="5715013"/>
            </a:xfrm>
            <a:prstGeom prst="rect">
              <a:avLst/>
            </a:prstGeom>
            <a:noFill/>
            <a:extLst>
              <a:ext uri="{909E8E84-426E-40DD-AFC4-6F175D3DCCD1}">
                <a14:hiddenFill xmlns:a14="http://schemas.microsoft.com/office/drawing/2010/main">
                  <a:solidFill>
                    <a:srgbClr val="FFFFFF"/>
                  </a:solidFill>
                </a14:hiddenFill>
              </a:ext>
            </a:extLst>
          </p:spPr>
        </p:pic>
        <p:sp>
          <p:nvSpPr>
            <p:cNvPr id="8" name="五角星 7"/>
            <p:cNvSpPr/>
            <p:nvPr/>
          </p:nvSpPr>
          <p:spPr>
            <a:xfrm>
              <a:off x="7086608" y="3639138"/>
              <a:ext cx="314325" cy="281970"/>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9" name="五角星 8"/>
            <p:cNvSpPr/>
            <p:nvPr/>
          </p:nvSpPr>
          <p:spPr>
            <a:xfrm>
              <a:off x="5557838" y="3831238"/>
              <a:ext cx="195263" cy="179740"/>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0" name="五角星 9"/>
            <p:cNvSpPr/>
            <p:nvPr/>
          </p:nvSpPr>
          <p:spPr>
            <a:xfrm>
              <a:off x="5934074" y="3523595"/>
              <a:ext cx="195263" cy="179740"/>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grpSp>
      <p:sp>
        <p:nvSpPr>
          <p:cNvPr id="4" name="标题 1"/>
          <p:cNvSpPr>
            <a:spLocks noGrp="1"/>
          </p:cNvSpPr>
          <p:nvPr>
            <p:ph type="title"/>
          </p:nvPr>
        </p:nvSpPr>
        <p:spPr>
          <a:xfrm>
            <a:off x="76200" y="255134"/>
            <a:ext cx="8991600" cy="1036850"/>
          </a:xfrm>
        </p:spPr>
        <p:txBody>
          <a:bodyPr/>
          <a:lstStyle/>
          <a:p>
            <a:r>
              <a:rPr lang="en-US" sz="4000" dirty="0" smtClean="0">
                <a:solidFill>
                  <a:srgbClr val="E46C0A"/>
                </a:solidFill>
                <a:latin typeface="微软雅黑" pitchFamily="34" charset="-122"/>
                <a:ea typeface="微软雅黑" pitchFamily="34" charset="-122"/>
              </a:rPr>
              <a:t>NESC SH-CD-XA</a:t>
            </a:r>
            <a:endParaRPr lang="en-US" sz="4000" dirty="0">
              <a:solidFill>
                <a:srgbClr val="E46C0A"/>
              </a:solidFill>
              <a:latin typeface="微软雅黑" pitchFamily="34" charset="-122"/>
              <a:ea typeface="微软雅黑" pitchFamily="34" charset="-122"/>
            </a:endParaRPr>
          </a:p>
        </p:txBody>
      </p:sp>
      <p:sp>
        <p:nvSpPr>
          <p:cNvPr id="11" name="标题 1"/>
          <p:cNvSpPr txBox="1">
            <a:spLocks/>
          </p:cNvSpPr>
          <p:nvPr/>
        </p:nvSpPr>
        <p:spPr bwMode="auto">
          <a:xfrm>
            <a:off x="76200" y="2590800"/>
            <a:ext cx="8991600" cy="10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r>
              <a:rPr lang="en-US" altLang="zh-CN" sz="4000" b="1" dirty="0" err="1" smtClean="0">
                <a:solidFill>
                  <a:srgbClr val="FF6600"/>
                </a:solidFill>
                <a:effectLst>
                  <a:outerShdw blurRad="38100" dist="38100" dir="2700000" algn="tl">
                    <a:srgbClr val="000000">
                      <a:alpha val="43137"/>
                    </a:srgbClr>
                  </a:outerShdw>
                </a:effectLst>
                <a:latin typeface="微软雅黑" pitchFamily="34" charset="-122"/>
                <a:ea typeface="微软雅黑" pitchFamily="34" charset="-122"/>
              </a:rPr>
              <a:t>N</a:t>
            </a:r>
            <a:r>
              <a:rPr lang="en-US" altLang="zh-CN" sz="4000" dirty="0" err="1" smtClean="0">
                <a:solidFill>
                  <a:srgbClr val="E46C0A"/>
                </a:solidFill>
                <a:latin typeface="微软雅黑" pitchFamily="34" charset="-122"/>
                <a:ea typeface="微软雅黑" pitchFamily="34" charset="-122"/>
              </a:rPr>
              <a:t>ew</a:t>
            </a:r>
            <a:r>
              <a:rPr lang="en-US" altLang="zh-CN" sz="4000" b="1" dirty="0" err="1">
                <a:solidFill>
                  <a:srgbClr val="FF6600"/>
                </a:solidFill>
                <a:effectLst>
                  <a:outerShdw blurRad="38100" dist="38100" dir="2700000" algn="tl">
                    <a:srgbClr val="000000">
                      <a:alpha val="43137"/>
                    </a:srgbClr>
                  </a:outerShdw>
                </a:effectLst>
                <a:latin typeface="微软雅黑" pitchFamily="34" charset="-122"/>
                <a:ea typeface="微软雅黑" pitchFamily="34" charset="-122"/>
              </a:rPr>
              <a:t>E</a:t>
            </a:r>
            <a:r>
              <a:rPr lang="en-US" altLang="zh-CN" sz="4000" dirty="0" err="1" smtClean="0">
                <a:solidFill>
                  <a:srgbClr val="E46C0A"/>
                </a:solidFill>
                <a:latin typeface="微软雅黑" pitchFamily="34" charset="-122"/>
                <a:ea typeface="微软雅黑" pitchFamily="34" charset="-122"/>
              </a:rPr>
              <a:t>gg</a:t>
            </a:r>
            <a:r>
              <a:rPr lang="en-US" altLang="zh-CN" sz="4000" dirty="0" smtClean="0">
                <a:solidFill>
                  <a:srgbClr val="E46C0A"/>
                </a:solidFill>
                <a:latin typeface="微软雅黑" pitchFamily="34" charset="-122"/>
                <a:ea typeface="微软雅黑" pitchFamily="34" charset="-122"/>
              </a:rPr>
              <a:t> </a:t>
            </a:r>
            <a:r>
              <a:rPr lang="en-US" altLang="zh-CN" sz="4000" b="1" dirty="0">
                <a:solidFill>
                  <a:srgbClr val="FF6600"/>
                </a:solidFill>
                <a:effectLst>
                  <a:outerShdw blurRad="38100" dist="38100" dir="2700000" algn="tl">
                    <a:srgbClr val="000000">
                      <a:alpha val="43137"/>
                    </a:srgbClr>
                  </a:outerShdw>
                </a:effectLst>
                <a:latin typeface="微软雅黑" pitchFamily="34" charset="-122"/>
                <a:ea typeface="微软雅黑" pitchFamily="34" charset="-122"/>
              </a:rPr>
              <a:t>S</a:t>
            </a:r>
            <a:r>
              <a:rPr lang="en-US" altLang="zh-CN" sz="4000" dirty="0" smtClean="0">
                <a:solidFill>
                  <a:srgbClr val="E46C0A"/>
                </a:solidFill>
                <a:latin typeface="微软雅黑" pitchFamily="34" charset="-122"/>
                <a:ea typeface="微软雅黑" pitchFamily="34" charset="-122"/>
              </a:rPr>
              <a:t>upport </a:t>
            </a:r>
            <a:r>
              <a:rPr lang="en-US" altLang="zh-CN" sz="4000" b="1" dirty="0">
                <a:solidFill>
                  <a:srgbClr val="FF6600"/>
                </a:solidFill>
                <a:effectLst>
                  <a:outerShdw blurRad="38100" dist="38100" dir="2700000" algn="tl">
                    <a:srgbClr val="000000">
                      <a:alpha val="43137"/>
                    </a:srgbClr>
                  </a:outerShdw>
                </a:effectLst>
                <a:latin typeface="微软雅黑" pitchFamily="34" charset="-122"/>
                <a:ea typeface="微软雅黑" pitchFamily="34" charset="-122"/>
              </a:rPr>
              <a:t>C</a:t>
            </a:r>
            <a:r>
              <a:rPr lang="en-US" altLang="zh-CN" sz="4000" dirty="0" smtClean="0">
                <a:solidFill>
                  <a:srgbClr val="E46C0A"/>
                </a:solidFill>
                <a:latin typeface="微软雅黑" pitchFamily="34" charset="-122"/>
                <a:ea typeface="微软雅黑" pitchFamily="34" charset="-122"/>
              </a:rPr>
              <a:t>enter</a:t>
            </a:r>
            <a:endParaRPr lang="en-US" sz="4000" dirty="0">
              <a:solidFill>
                <a:srgbClr val="E46C0A"/>
              </a:solidFill>
              <a:latin typeface="微软雅黑" pitchFamily="34" charset="-122"/>
              <a:ea typeface="微软雅黑" pitchFamily="34" charset="-122"/>
            </a:endParaRPr>
          </a:p>
        </p:txBody>
      </p:sp>
    </p:spTree>
    <p:extLst>
      <p:ext uri="{BB962C8B-B14F-4D97-AF65-F5344CB8AC3E}">
        <p14:creationId xmlns:p14="http://schemas.microsoft.com/office/powerpoint/2010/main" val="140300339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Line 100"/>
          <p:cNvSpPr>
            <a:spLocks noChangeShapeType="1"/>
          </p:cNvSpPr>
          <p:nvPr/>
        </p:nvSpPr>
        <p:spPr bwMode="black">
          <a:xfrm flipH="1">
            <a:off x="34920" y="1600200"/>
            <a:ext cx="1374779" cy="2777276"/>
          </a:xfrm>
          <a:prstGeom prst="line">
            <a:avLst/>
          </a:prstGeom>
          <a:noFill/>
          <a:ln w="19050">
            <a:solidFill>
              <a:srgbClr val="FF66CC">
                <a:alpha val="59999"/>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699" name="Line 97"/>
          <p:cNvSpPr>
            <a:spLocks noChangeShapeType="1"/>
          </p:cNvSpPr>
          <p:nvPr/>
        </p:nvSpPr>
        <p:spPr bwMode="gray">
          <a:xfrm flipH="1">
            <a:off x="0" y="4292600"/>
            <a:ext cx="1187450" cy="2565400"/>
          </a:xfrm>
          <a:prstGeom prst="line">
            <a:avLst/>
          </a:prstGeom>
          <a:noFill/>
          <a:ln w="9525">
            <a:solidFill>
              <a:srgbClr val="FF66CC">
                <a:alpha val="39999"/>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00" name="Line 98"/>
          <p:cNvSpPr>
            <a:spLocks noChangeShapeType="1"/>
          </p:cNvSpPr>
          <p:nvPr/>
        </p:nvSpPr>
        <p:spPr bwMode="black">
          <a:xfrm flipH="1">
            <a:off x="-109708" y="2754117"/>
            <a:ext cx="2284876" cy="3482166"/>
          </a:xfrm>
          <a:prstGeom prst="line">
            <a:avLst/>
          </a:prstGeom>
          <a:noFill/>
          <a:ln w="19050">
            <a:solidFill>
              <a:srgbClr val="FF66CC">
                <a:alpha val="59999"/>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01" name="Line 2"/>
          <p:cNvSpPr>
            <a:spLocks noChangeShapeType="1"/>
          </p:cNvSpPr>
          <p:nvPr/>
        </p:nvSpPr>
        <p:spPr bwMode="black">
          <a:xfrm flipH="1">
            <a:off x="-4" y="4615439"/>
            <a:ext cx="2671423" cy="2242560"/>
          </a:xfrm>
          <a:prstGeom prst="line">
            <a:avLst/>
          </a:prstGeom>
          <a:noFill/>
          <a:ln w="19050">
            <a:solidFill>
              <a:srgbClr val="FF66CC">
                <a:alpha val="59999"/>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02" name="Line 3"/>
          <p:cNvSpPr>
            <a:spLocks noChangeShapeType="1"/>
          </p:cNvSpPr>
          <p:nvPr/>
        </p:nvSpPr>
        <p:spPr bwMode="black">
          <a:xfrm flipH="1">
            <a:off x="268627" y="3889961"/>
            <a:ext cx="2367530" cy="3166769"/>
          </a:xfrm>
          <a:prstGeom prst="line">
            <a:avLst/>
          </a:prstGeom>
          <a:noFill/>
          <a:ln w="19050">
            <a:solidFill>
              <a:srgbClr val="FF66CC">
                <a:alpha val="59999"/>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03" name="Line 4"/>
          <p:cNvSpPr>
            <a:spLocks noChangeShapeType="1"/>
          </p:cNvSpPr>
          <p:nvPr/>
        </p:nvSpPr>
        <p:spPr bwMode="black">
          <a:xfrm flipH="1">
            <a:off x="34923" y="3227886"/>
            <a:ext cx="2339975" cy="3630113"/>
          </a:xfrm>
          <a:prstGeom prst="line">
            <a:avLst/>
          </a:prstGeom>
          <a:noFill/>
          <a:ln w="19050">
            <a:solidFill>
              <a:srgbClr val="FF66CC">
                <a:alpha val="59999"/>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04" name="Rectangle 5"/>
          <p:cNvSpPr>
            <a:spLocks noGrp="1" noChangeArrowheads="1"/>
          </p:cNvSpPr>
          <p:nvPr>
            <p:ph type="title"/>
          </p:nvPr>
        </p:nvSpPr>
        <p:spPr>
          <a:xfrm>
            <a:off x="479425" y="428625"/>
            <a:ext cx="8229600" cy="336550"/>
          </a:xfrm>
        </p:spPr>
        <p:txBody>
          <a:bodyPr/>
          <a:lstStyle/>
          <a:p>
            <a:pPr eaLnBrk="1" hangingPunct="1"/>
            <a:r>
              <a:rPr lang="zh-CN" altLang="en-US" sz="4000" dirty="0" smtClean="0">
                <a:solidFill>
                  <a:srgbClr val="FF6600"/>
                </a:solidFill>
                <a:latin typeface="微软雅黑" pitchFamily="34" charset="-122"/>
                <a:ea typeface="微软雅黑" pitchFamily="34" charset="-122"/>
              </a:rPr>
              <a:t>新蛋技术支持中心的成长</a:t>
            </a:r>
            <a:endParaRPr lang="en-US" altLang="zh-CN" sz="4000" dirty="0" smtClean="0">
              <a:solidFill>
                <a:srgbClr val="FF6600"/>
              </a:solidFill>
              <a:latin typeface="微软雅黑" pitchFamily="34" charset="-122"/>
              <a:ea typeface="微软雅黑" pitchFamily="34" charset="-122"/>
            </a:endParaRPr>
          </a:p>
        </p:txBody>
      </p:sp>
      <p:sp>
        <p:nvSpPr>
          <p:cNvPr id="29705" name="Arc 6"/>
          <p:cNvSpPr>
            <a:spLocks/>
          </p:cNvSpPr>
          <p:nvPr/>
        </p:nvSpPr>
        <p:spPr bwMode="gray">
          <a:xfrm>
            <a:off x="11113" y="4292600"/>
            <a:ext cx="2568575" cy="2565400"/>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chemeClr val="accent1">
              <a:alpha val="0"/>
            </a:schemeClr>
          </a:solidFill>
          <a:ln w="9525">
            <a:solidFill>
              <a:srgbClr val="FF66FF"/>
            </a:solidFill>
            <a:round/>
            <a:headEnd/>
            <a:tailEnd/>
          </a:ln>
          <a:effectLst/>
          <a:extLst>
            <a:ext uri="{AF507438-7753-43E0-B8FC-AC1667EBCBE1}">
              <a14:hiddenEffects xmlns:a14="http://schemas.microsoft.com/office/drawing/2010/main">
                <a:effectLst>
                  <a:outerShdw dist="17961" dir="2700000" algn="ctr" rotWithShape="0">
                    <a:srgbClr val="993D99"/>
                  </a:outerShdw>
                </a:effectLst>
              </a14:hiddenEffects>
            </a:ext>
          </a:extLst>
        </p:spPr>
        <p:txBody>
          <a:bodyPr wrap="none" anchor="ctr"/>
          <a:lstStyle/>
          <a:p>
            <a:endParaRPr lang="zh-CN" altLang="en-US"/>
          </a:p>
        </p:txBody>
      </p:sp>
      <p:sp>
        <p:nvSpPr>
          <p:cNvPr id="29706" name="Line 7"/>
          <p:cNvSpPr>
            <a:spLocks noChangeShapeType="1"/>
          </p:cNvSpPr>
          <p:nvPr/>
        </p:nvSpPr>
        <p:spPr bwMode="gray">
          <a:xfrm flipH="1">
            <a:off x="0" y="6400800"/>
            <a:ext cx="2819400" cy="228600"/>
          </a:xfrm>
          <a:prstGeom prst="line">
            <a:avLst/>
          </a:prstGeom>
          <a:noFill/>
          <a:ln w="9525">
            <a:solidFill>
              <a:schemeClr val="accent1">
                <a:alpha val="39999"/>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07" name="Line 8"/>
          <p:cNvSpPr>
            <a:spLocks noChangeShapeType="1"/>
          </p:cNvSpPr>
          <p:nvPr/>
        </p:nvSpPr>
        <p:spPr bwMode="gray">
          <a:xfrm flipH="1">
            <a:off x="0" y="3810000"/>
            <a:ext cx="304800" cy="2819400"/>
          </a:xfrm>
          <a:prstGeom prst="line">
            <a:avLst/>
          </a:prstGeom>
          <a:noFill/>
          <a:ln w="9525">
            <a:solidFill>
              <a:srgbClr val="FF66CC">
                <a:alpha val="39999"/>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08" name="AutoShape 9"/>
          <p:cNvSpPr>
            <a:spLocks noChangeArrowheads="1"/>
          </p:cNvSpPr>
          <p:nvPr/>
        </p:nvSpPr>
        <p:spPr bwMode="black">
          <a:xfrm>
            <a:off x="1979613" y="4149725"/>
            <a:ext cx="228600" cy="2286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F66FF">
              <a:alpha val="59999"/>
            </a:srgbClr>
          </a:solidFill>
          <a:ln w="9525">
            <a:solidFill>
              <a:srgbClr val="FF66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09" name="AutoShape 10"/>
          <p:cNvSpPr>
            <a:spLocks noChangeArrowheads="1"/>
          </p:cNvSpPr>
          <p:nvPr/>
        </p:nvSpPr>
        <p:spPr bwMode="black">
          <a:xfrm>
            <a:off x="2687638" y="4703763"/>
            <a:ext cx="228600" cy="2286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F66FF">
              <a:alpha val="59999"/>
            </a:srgbClr>
          </a:solidFill>
          <a:ln w="9525">
            <a:solidFill>
              <a:srgbClr val="FF66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10" name="Line 11"/>
          <p:cNvSpPr>
            <a:spLocks noChangeShapeType="1"/>
          </p:cNvSpPr>
          <p:nvPr/>
        </p:nvSpPr>
        <p:spPr bwMode="gray">
          <a:xfrm flipH="1">
            <a:off x="0" y="4365625"/>
            <a:ext cx="2051050" cy="2492375"/>
          </a:xfrm>
          <a:prstGeom prst="line">
            <a:avLst/>
          </a:prstGeom>
          <a:noFill/>
          <a:ln w="9525">
            <a:solidFill>
              <a:srgbClr val="FF66CC">
                <a:alpha val="39999"/>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11" name="Line 12"/>
          <p:cNvSpPr>
            <a:spLocks noChangeShapeType="1"/>
          </p:cNvSpPr>
          <p:nvPr/>
        </p:nvSpPr>
        <p:spPr bwMode="gray">
          <a:xfrm flipH="1">
            <a:off x="11113" y="5755323"/>
            <a:ext cx="2895600" cy="981075"/>
          </a:xfrm>
          <a:prstGeom prst="line">
            <a:avLst/>
          </a:prstGeom>
          <a:noFill/>
          <a:ln w="9525">
            <a:solidFill>
              <a:srgbClr val="FF66CC">
                <a:alpha val="39999"/>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13" name="Line 14"/>
          <p:cNvSpPr>
            <a:spLocks noChangeShapeType="1"/>
          </p:cNvSpPr>
          <p:nvPr/>
        </p:nvSpPr>
        <p:spPr bwMode="black">
          <a:xfrm flipH="1">
            <a:off x="0" y="5088168"/>
            <a:ext cx="3130134" cy="1769832"/>
          </a:xfrm>
          <a:prstGeom prst="line">
            <a:avLst/>
          </a:prstGeom>
          <a:noFill/>
          <a:ln w="19050">
            <a:solidFill>
              <a:srgbClr val="FF66CC">
                <a:alpha val="59999"/>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14" name="Line 15"/>
          <p:cNvSpPr>
            <a:spLocks noChangeShapeType="1"/>
          </p:cNvSpPr>
          <p:nvPr/>
        </p:nvSpPr>
        <p:spPr bwMode="black">
          <a:xfrm flipH="1">
            <a:off x="-30449" y="5863430"/>
            <a:ext cx="2949706" cy="985053"/>
          </a:xfrm>
          <a:prstGeom prst="line">
            <a:avLst/>
          </a:prstGeom>
          <a:noFill/>
          <a:ln w="19050">
            <a:solidFill>
              <a:srgbClr val="FF66CC">
                <a:alpha val="59999"/>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16" name="Arc 17"/>
          <p:cNvSpPr>
            <a:spLocks/>
          </p:cNvSpPr>
          <p:nvPr/>
        </p:nvSpPr>
        <p:spPr bwMode="gray">
          <a:xfrm>
            <a:off x="0" y="4343400"/>
            <a:ext cx="2509838" cy="2514600"/>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gradFill rotWithShape="1">
            <a:gsLst>
              <a:gs pos="0">
                <a:srgbClr val="FFBBFF"/>
              </a:gs>
              <a:gs pos="100000">
                <a:srgbClr val="FF66FF">
                  <a:alpha val="50000"/>
                </a:srgbClr>
              </a:gs>
            </a:gsLst>
            <a:lin ang="18900000" scaled="1"/>
          </a:gradFill>
          <a:ln w="9525">
            <a:solidFill>
              <a:srgbClr val="FF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17" name="Line 18"/>
          <p:cNvSpPr>
            <a:spLocks noChangeShapeType="1"/>
          </p:cNvSpPr>
          <p:nvPr/>
        </p:nvSpPr>
        <p:spPr bwMode="gray">
          <a:xfrm flipH="1">
            <a:off x="0" y="4868863"/>
            <a:ext cx="2700338" cy="1989137"/>
          </a:xfrm>
          <a:prstGeom prst="line">
            <a:avLst/>
          </a:prstGeom>
          <a:noFill/>
          <a:ln w="9525">
            <a:solidFill>
              <a:srgbClr val="FF66CC">
                <a:alpha val="39999"/>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18" name="Arc 19"/>
          <p:cNvSpPr>
            <a:spLocks/>
          </p:cNvSpPr>
          <p:nvPr/>
        </p:nvSpPr>
        <p:spPr bwMode="gray">
          <a:xfrm>
            <a:off x="0" y="4422775"/>
            <a:ext cx="2438400" cy="2435225"/>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gradFill rotWithShape="1">
            <a:gsLst>
              <a:gs pos="0">
                <a:srgbClr val="FF66CC"/>
              </a:gs>
              <a:gs pos="100000">
                <a:srgbClr val="FFCAED"/>
              </a:gs>
            </a:gsLst>
            <a:lin ang="18900000" scaled="1"/>
          </a:gradFill>
          <a:ln w="9525">
            <a:solidFill>
              <a:srgbClr val="FF66FF"/>
            </a:solidFill>
            <a:round/>
            <a:headEnd/>
            <a:tailEnd/>
          </a:ln>
          <a:effectLst/>
          <a:extLst>
            <a:ext uri="{AF507438-7753-43E0-B8FC-AC1667EBCBE1}">
              <a14:hiddenEffects xmlns:a14="http://schemas.microsoft.com/office/drawing/2010/main">
                <a:effectLst>
                  <a:outerShdw dist="17961" dir="2700000" algn="ctr" rotWithShape="0">
                    <a:srgbClr val="993D99"/>
                  </a:outerShdw>
                </a:effectLst>
              </a14:hiddenEffects>
            </a:ext>
          </a:extLst>
        </p:spPr>
        <p:txBody>
          <a:bodyPr wrap="none" anchor="ctr"/>
          <a:lstStyle/>
          <a:p>
            <a:endParaRPr lang="zh-CN" altLang="en-US"/>
          </a:p>
        </p:txBody>
      </p:sp>
      <p:sp>
        <p:nvSpPr>
          <p:cNvPr id="29723" name="AutoShape 44"/>
          <p:cNvSpPr>
            <a:spLocks noChangeArrowheads="1"/>
          </p:cNvSpPr>
          <p:nvPr/>
        </p:nvSpPr>
        <p:spPr bwMode="black">
          <a:xfrm>
            <a:off x="250825" y="3573463"/>
            <a:ext cx="228600" cy="2286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F66FF">
              <a:alpha val="59999"/>
            </a:srgbClr>
          </a:solidFill>
          <a:ln w="9525">
            <a:solidFill>
              <a:srgbClr val="FF66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24" name="AutoShape 45"/>
          <p:cNvSpPr>
            <a:spLocks noChangeArrowheads="1"/>
          </p:cNvSpPr>
          <p:nvPr/>
        </p:nvSpPr>
        <p:spPr bwMode="black">
          <a:xfrm>
            <a:off x="2573338" y="5547826"/>
            <a:ext cx="228600" cy="2286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F66FF">
              <a:alpha val="59999"/>
            </a:srgbClr>
          </a:solidFill>
          <a:ln w="9525">
            <a:solidFill>
              <a:srgbClr val="FF66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1" name="组合 10"/>
          <p:cNvGrpSpPr/>
          <p:nvPr/>
        </p:nvGrpSpPr>
        <p:grpSpPr>
          <a:xfrm>
            <a:off x="3060930" y="6038850"/>
            <a:ext cx="6206620" cy="723900"/>
            <a:chOff x="3373918" y="5016503"/>
            <a:chExt cx="5987570" cy="855280"/>
          </a:xfrm>
        </p:grpSpPr>
        <p:grpSp>
          <p:nvGrpSpPr>
            <p:cNvPr id="77862" name="Group 38"/>
            <p:cNvGrpSpPr>
              <a:grpSpLocks/>
            </p:cNvGrpSpPr>
            <p:nvPr/>
          </p:nvGrpSpPr>
          <p:grpSpPr bwMode="auto">
            <a:xfrm>
              <a:off x="4024312" y="5016503"/>
              <a:ext cx="5337176" cy="712788"/>
              <a:chOff x="2647" y="2973"/>
              <a:chExt cx="3362" cy="449"/>
            </a:xfrm>
          </p:grpSpPr>
          <p:sp>
            <p:nvSpPr>
              <p:cNvPr id="29772" name="Text Box 39"/>
              <p:cNvSpPr txBox="1">
                <a:spLocks noChangeArrowheads="1"/>
              </p:cNvSpPr>
              <p:nvPr/>
            </p:nvSpPr>
            <p:spPr bwMode="black">
              <a:xfrm>
                <a:off x="2647" y="2973"/>
                <a:ext cx="1192"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2700" dir="5400000" algn="ctr" rotWithShape="0">
                        <a:schemeClr val="bg2">
                          <a:alpha val="50000"/>
                        </a:schemeClr>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1400" b="1" dirty="0">
                    <a:solidFill>
                      <a:srgbClr val="800000"/>
                    </a:solidFill>
                    <a:latin typeface="Verdana" pitchFamily="34" charset="0"/>
                  </a:rPr>
                  <a:t>2003</a:t>
                </a:r>
              </a:p>
            </p:txBody>
          </p:sp>
          <p:sp>
            <p:nvSpPr>
              <p:cNvPr id="29774" name="Text Box 43"/>
              <p:cNvSpPr txBox="1">
                <a:spLocks noChangeArrowheads="1"/>
              </p:cNvSpPr>
              <p:nvPr/>
            </p:nvSpPr>
            <p:spPr bwMode="black">
              <a:xfrm>
                <a:off x="2939" y="3193"/>
                <a:ext cx="3070"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400" b="1" dirty="0" smtClean="0">
                    <a:latin typeface="微软雅黑" pitchFamily="34" charset="-122"/>
                    <a:ea typeface="微软雅黑" pitchFamily="34" charset="-122"/>
                  </a:rPr>
                  <a:t>新蛋技术支持中心（</a:t>
                </a:r>
                <a:r>
                  <a:rPr lang="en-US" altLang="zh-CN" sz="1400" b="1" dirty="0" smtClean="0">
                    <a:latin typeface="微软雅黑" pitchFamily="34" charset="-122"/>
                    <a:ea typeface="微软雅黑" pitchFamily="34" charset="-122"/>
                  </a:rPr>
                  <a:t>NESC</a:t>
                </a:r>
                <a:r>
                  <a:rPr lang="zh-CN" altLang="en-US" sz="1400" b="1" smtClean="0">
                    <a:latin typeface="微软雅黑" pitchFamily="34" charset="-122"/>
                    <a:ea typeface="微软雅黑" pitchFamily="34" charset="-122"/>
                  </a:rPr>
                  <a:t>）上海成立</a:t>
                </a:r>
                <a:endParaRPr lang="zh-CN" altLang="en-US" sz="1400" b="1" dirty="0">
                  <a:latin typeface="微软雅黑" pitchFamily="34" charset="-122"/>
                  <a:ea typeface="微软雅黑" pitchFamily="34" charset="-122"/>
                </a:endParaRPr>
              </a:p>
            </p:txBody>
          </p:sp>
        </p:grpSp>
        <p:sp>
          <p:nvSpPr>
            <p:cNvPr id="77873" name="AutoShape 49"/>
            <p:cNvSpPr>
              <a:spLocks noChangeArrowheads="1"/>
            </p:cNvSpPr>
            <p:nvPr/>
          </p:nvSpPr>
          <p:spPr bwMode="gray">
            <a:xfrm rot="5622811">
              <a:off x="3322922" y="5215949"/>
              <a:ext cx="706830" cy="604838"/>
            </a:xfrm>
            <a:prstGeom prst="star5">
              <a:avLst/>
            </a:prstGeom>
            <a:solidFill>
              <a:srgbClr val="6600CC"/>
            </a:solidFill>
            <a:ln>
              <a:solidFill>
                <a:srgbClr val="6600CC"/>
              </a:solidFill>
              <a:headEnd/>
              <a:tailEnd/>
            </a:ln>
          </p:spPr>
          <p:style>
            <a:lnRef idx="0">
              <a:schemeClr val="accent4"/>
            </a:lnRef>
            <a:fillRef idx="3">
              <a:schemeClr val="accent4"/>
            </a:fillRef>
            <a:effectRef idx="3">
              <a:schemeClr val="accent4"/>
            </a:effectRef>
            <a:fontRef idx="minor">
              <a:schemeClr val="lt1"/>
            </a:fontRef>
          </p:style>
          <p:txBody>
            <a:bodyPr rot="10800000" vert="eaVert" wrap="none" anchor="ctr"/>
            <a:lstStyle/>
            <a:p>
              <a:pPr algn="ctr">
                <a:defRPr/>
              </a:pPr>
              <a:endParaRPr lang="zh-CN" altLang="zh-CN" sz="1400">
                <a:latin typeface="Arial" charset="0"/>
              </a:endParaRPr>
            </a:p>
          </p:txBody>
        </p:sp>
      </p:grpSp>
      <p:grpSp>
        <p:nvGrpSpPr>
          <p:cNvPr id="10" name="组合 9"/>
          <p:cNvGrpSpPr/>
          <p:nvPr/>
        </p:nvGrpSpPr>
        <p:grpSpPr>
          <a:xfrm>
            <a:off x="2984052" y="5467911"/>
            <a:ext cx="6917913" cy="640561"/>
            <a:chOff x="3042338" y="4436356"/>
            <a:chExt cx="6633297" cy="843405"/>
          </a:xfrm>
        </p:grpSpPr>
        <p:sp>
          <p:nvSpPr>
            <p:cNvPr id="77872" name="AutoShape 48"/>
            <p:cNvSpPr>
              <a:spLocks noChangeArrowheads="1"/>
            </p:cNvSpPr>
            <p:nvPr/>
          </p:nvSpPr>
          <p:spPr bwMode="gray">
            <a:xfrm rot="1785740">
              <a:off x="3042338" y="4505800"/>
              <a:ext cx="609600" cy="773961"/>
            </a:xfrm>
            <a:prstGeom prst="star5">
              <a:avLst/>
            </a:prstGeom>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algn="ctr">
                <a:defRPr/>
              </a:pPr>
              <a:endParaRPr lang="zh-CN" altLang="zh-CN" sz="1400">
                <a:latin typeface="Arial" charset="0"/>
              </a:endParaRPr>
            </a:p>
          </p:txBody>
        </p:sp>
        <p:grpSp>
          <p:nvGrpSpPr>
            <p:cNvPr id="77874" name="Group 50"/>
            <p:cNvGrpSpPr>
              <a:grpSpLocks/>
            </p:cNvGrpSpPr>
            <p:nvPr/>
          </p:nvGrpSpPr>
          <p:grpSpPr bwMode="auto">
            <a:xfrm>
              <a:off x="3598683" y="4436356"/>
              <a:ext cx="6076952" cy="666751"/>
              <a:chOff x="1968" y="1907"/>
              <a:chExt cx="3828" cy="420"/>
            </a:xfrm>
          </p:grpSpPr>
          <p:sp>
            <p:nvSpPr>
              <p:cNvPr id="29767" name="Text Box 51"/>
              <p:cNvSpPr txBox="1">
                <a:spLocks noChangeArrowheads="1"/>
              </p:cNvSpPr>
              <p:nvPr/>
            </p:nvSpPr>
            <p:spPr bwMode="black">
              <a:xfrm>
                <a:off x="1968" y="1907"/>
                <a:ext cx="1192"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2700" dir="5400000" algn="ctr" rotWithShape="0">
                        <a:schemeClr val="bg2">
                          <a:alpha val="50000"/>
                        </a:schemeClr>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1400" b="1" dirty="0" smtClean="0">
                    <a:solidFill>
                      <a:srgbClr val="800000"/>
                    </a:solidFill>
                    <a:latin typeface="Verdana" pitchFamily="34" charset="0"/>
                  </a:rPr>
                  <a:t>2004</a:t>
                </a:r>
                <a:endParaRPr lang="en-US" altLang="zh-CN" sz="1400" b="1" dirty="0">
                  <a:solidFill>
                    <a:srgbClr val="800000"/>
                  </a:solidFill>
                  <a:latin typeface="Verdana" pitchFamily="34" charset="0"/>
                </a:endParaRPr>
              </a:p>
            </p:txBody>
          </p:sp>
          <p:sp>
            <p:nvSpPr>
              <p:cNvPr id="29769" name="Text Box 55"/>
              <p:cNvSpPr txBox="1">
                <a:spLocks noChangeArrowheads="1"/>
              </p:cNvSpPr>
              <p:nvPr/>
            </p:nvSpPr>
            <p:spPr bwMode="black">
              <a:xfrm>
                <a:off x="2361" y="2072"/>
                <a:ext cx="3435"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400" b="1" dirty="0" smtClean="0">
                    <a:latin typeface="微软雅黑" pitchFamily="34" charset="-122"/>
                    <a:ea typeface="微软雅黑" pitchFamily="34" charset="-122"/>
                  </a:rPr>
                  <a:t>TR</a:t>
                </a:r>
                <a:r>
                  <a:rPr lang="zh-CN" altLang="en-US" sz="1400" b="1" dirty="0" smtClean="0">
                    <a:latin typeface="微软雅黑" pitchFamily="34" charset="-122"/>
                    <a:ea typeface="微软雅黑" pitchFamily="34" charset="-122"/>
                  </a:rPr>
                  <a:t>团队成立</a:t>
                </a:r>
                <a:endParaRPr lang="zh-CN" altLang="en-US" sz="1400" b="1" dirty="0">
                  <a:latin typeface="微软雅黑" pitchFamily="34" charset="-122"/>
                  <a:ea typeface="微软雅黑" pitchFamily="34" charset="-122"/>
                </a:endParaRPr>
              </a:p>
            </p:txBody>
          </p:sp>
        </p:grpSp>
      </p:grpSp>
      <p:grpSp>
        <p:nvGrpSpPr>
          <p:cNvPr id="8" name="组合 7"/>
          <p:cNvGrpSpPr/>
          <p:nvPr/>
        </p:nvGrpSpPr>
        <p:grpSpPr>
          <a:xfrm>
            <a:off x="2801938" y="4885530"/>
            <a:ext cx="5918101" cy="668339"/>
            <a:chOff x="2698001" y="3451870"/>
            <a:chExt cx="5680797" cy="1070504"/>
          </a:xfrm>
        </p:grpSpPr>
        <p:grpSp>
          <p:nvGrpSpPr>
            <p:cNvPr id="77844" name="Group 20"/>
            <p:cNvGrpSpPr>
              <a:grpSpLocks/>
            </p:cNvGrpSpPr>
            <p:nvPr/>
          </p:nvGrpSpPr>
          <p:grpSpPr bwMode="auto">
            <a:xfrm>
              <a:off x="3247997" y="3454218"/>
              <a:ext cx="5130801" cy="722313"/>
              <a:chOff x="1536" y="1008"/>
              <a:chExt cx="3232" cy="455"/>
            </a:xfrm>
          </p:grpSpPr>
          <p:sp>
            <p:nvSpPr>
              <p:cNvPr id="29787" name="Text Box 21"/>
              <p:cNvSpPr txBox="1">
                <a:spLocks noChangeArrowheads="1"/>
              </p:cNvSpPr>
              <p:nvPr/>
            </p:nvSpPr>
            <p:spPr bwMode="gray">
              <a:xfrm>
                <a:off x="1536" y="1008"/>
                <a:ext cx="929" cy="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1400" b="1" dirty="0" smtClean="0">
                    <a:solidFill>
                      <a:srgbClr val="800000"/>
                    </a:solidFill>
                    <a:latin typeface="Verdana" pitchFamily="34" charset="0"/>
                  </a:rPr>
                  <a:t>2005</a:t>
                </a:r>
                <a:endParaRPr lang="en-US" altLang="zh-CN" sz="1400" b="1" dirty="0">
                  <a:solidFill>
                    <a:srgbClr val="800000"/>
                  </a:solidFill>
                  <a:latin typeface="Verdana" pitchFamily="34" charset="0"/>
                </a:endParaRPr>
              </a:p>
            </p:txBody>
          </p:sp>
          <p:sp>
            <p:nvSpPr>
              <p:cNvPr id="29789" name="Text Box 25"/>
              <p:cNvSpPr txBox="1">
                <a:spLocks noChangeArrowheads="1"/>
              </p:cNvSpPr>
              <p:nvPr/>
            </p:nvSpPr>
            <p:spPr bwMode="black">
              <a:xfrm>
                <a:off x="1908" y="1152"/>
                <a:ext cx="2860" cy="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400" b="1" dirty="0" smtClean="0">
                    <a:latin typeface="微软雅黑" pitchFamily="34" charset="-122"/>
                    <a:ea typeface="微软雅黑" pitchFamily="34" charset="-122"/>
                  </a:rPr>
                  <a:t>新蛋技术支持中心（</a:t>
                </a:r>
                <a:r>
                  <a:rPr lang="en-US" altLang="zh-CN" sz="1400" b="1" dirty="0" smtClean="0">
                    <a:latin typeface="微软雅黑" pitchFamily="34" charset="-122"/>
                    <a:ea typeface="微软雅黑" pitchFamily="34" charset="-122"/>
                  </a:rPr>
                  <a:t>NESC</a:t>
                </a:r>
                <a:r>
                  <a:rPr lang="zh-CN" altLang="en-US" sz="1400" b="1" dirty="0" smtClean="0">
                    <a:latin typeface="微软雅黑" pitchFamily="34" charset="-122"/>
                    <a:ea typeface="微软雅黑" pitchFamily="34" charset="-122"/>
                  </a:rPr>
                  <a:t>）成都公司成立</a:t>
                </a:r>
                <a:endParaRPr lang="zh-CN" altLang="en-US" sz="1400" b="1" dirty="0">
                  <a:latin typeface="微软雅黑" pitchFamily="34" charset="-122"/>
                  <a:ea typeface="微软雅黑" pitchFamily="34" charset="-122"/>
                </a:endParaRPr>
              </a:p>
            </p:txBody>
          </p:sp>
        </p:grpSp>
        <p:sp>
          <p:nvSpPr>
            <p:cNvPr id="77886" name="AutoShape 62"/>
            <p:cNvSpPr>
              <a:spLocks noChangeArrowheads="1"/>
            </p:cNvSpPr>
            <p:nvPr/>
          </p:nvSpPr>
          <p:spPr bwMode="gray">
            <a:xfrm rot="809248">
              <a:off x="2698001" y="3451870"/>
              <a:ext cx="657225" cy="1070504"/>
            </a:xfrm>
            <a:prstGeom prst="star5">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lgn="ctr">
                <a:defRPr/>
              </a:pPr>
              <a:endParaRPr lang="zh-CN" altLang="zh-CN" sz="1400">
                <a:latin typeface="Arial" charset="0"/>
              </a:endParaRPr>
            </a:p>
          </p:txBody>
        </p:sp>
      </p:grpSp>
      <p:sp>
        <p:nvSpPr>
          <p:cNvPr id="29736" name="AutoShape 96"/>
          <p:cNvSpPr>
            <a:spLocks noChangeArrowheads="1"/>
          </p:cNvSpPr>
          <p:nvPr/>
        </p:nvSpPr>
        <p:spPr bwMode="black">
          <a:xfrm>
            <a:off x="1146076" y="3634821"/>
            <a:ext cx="228600" cy="2286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F66FF">
              <a:alpha val="59999"/>
            </a:srgbClr>
          </a:solidFill>
          <a:ln w="9525">
            <a:solidFill>
              <a:srgbClr val="FF66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 name="组合 4"/>
          <p:cNvGrpSpPr/>
          <p:nvPr/>
        </p:nvGrpSpPr>
        <p:grpSpPr>
          <a:xfrm>
            <a:off x="2509838" y="3518428"/>
            <a:ext cx="5204862" cy="719083"/>
            <a:chOff x="2278068" y="2009163"/>
            <a:chExt cx="5270495" cy="864552"/>
          </a:xfrm>
        </p:grpSpPr>
        <p:sp>
          <p:nvSpPr>
            <p:cNvPr id="77887" name="AutoShape 63"/>
            <p:cNvSpPr>
              <a:spLocks noChangeArrowheads="1"/>
            </p:cNvSpPr>
            <p:nvPr/>
          </p:nvSpPr>
          <p:spPr bwMode="gray">
            <a:xfrm rot="4049775">
              <a:off x="2188692" y="2098539"/>
              <a:ext cx="864552" cy="685800"/>
            </a:xfrm>
            <a:prstGeom prst="star5">
              <a:avLst/>
            </a:prstGeom>
            <a:ln>
              <a:headEnd/>
              <a:tailEnd/>
            </a:ln>
          </p:spPr>
          <p:style>
            <a:lnRef idx="0">
              <a:schemeClr val="accent3"/>
            </a:lnRef>
            <a:fillRef idx="3">
              <a:schemeClr val="accent3"/>
            </a:fillRef>
            <a:effectRef idx="3">
              <a:schemeClr val="accent3"/>
            </a:effectRef>
            <a:fontRef idx="minor">
              <a:schemeClr val="lt1"/>
            </a:fontRef>
          </p:style>
          <p:txBody>
            <a:bodyPr rot="10800000" vert="eaVert" wrap="none" anchor="ctr"/>
            <a:lstStyle/>
            <a:p>
              <a:pPr algn="ctr">
                <a:defRPr/>
              </a:pPr>
              <a:endParaRPr lang="zh-CN" altLang="zh-CN" sz="1400">
                <a:latin typeface="Arial" charset="0"/>
              </a:endParaRPr>
            </a:p>
          </p:txBody>
        </p:sp>
        <p:grpSp>
          <p:nvGrpSpPr>
            <p:cNvPr id="77925" name="Group 101"/>
            <p:cNvGrpSpPr>
              <a:grpSpLocks/>
            </p:cNvGrpSpPr>
            <p:nvPr/>
          </p:nvGrpSpPr>
          <p:grpSpPr bwMode="auto">
            <a:xfrm>
              <a:off x="2835275" y="2012242"/>
              <a:ext cx="4713288" cy="668338"/>
              <a:chOff x="1344" y="672"/>
              <a:chExt cx="2969" cy="421"/>
            </a:xfrm>
          </p:grpSpPr>
          <p:sp>
            <p:nvSpPr>
              <p:cNvPr id="29746" name="Text Box 102"/>
              <p:cNvSpPr txBox="1">
                <a:spLocks noChangeArrowheads="1"/>
              </p:cNvSpPr>
              <p:nvPr/>
            </p:nvSpPr>
            <p:spPr bwMode="gray">
              <a:xfrm>
                <a:off x="1344" y="672"/>
                <a:ext cx="92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1400" b="1" dirty="0" smtClean="0">
                    <a:solidFill>
                      <a:srgbClr val="800000"/>
                    </a:solidFill>
                    <a:latin typeface="Verdana" pitchFamily="34" charset="0"/>
                  </a:rPr>
                  <a:t>2007</a:t>
                </a:r>
                <a:endParaRPr lang="en-US" altLang="zh-CN" sz="1400" b="1" dirty="0">
                  <a:solidFill>
                    <a:srgbClr val="800000"/>
                  </a:solidFill>
                  <a:latin typeface="Verdana" pitchFamily="34" charset="0"/>
                </a:endParaRPr>
              </a:p>
            </p:txBody>
          </p:sp>
          <p:sp>
            <p:nvSpPr>
              <p:cNvPr id="29748" name="Text Box 106"/>
              <p:cNvSpPr txBox="1">
                <a:spLocks noChangeArrowheads="1"/>
              </p:cNvSpPr>
              <p:nvPr/>
            </p:nvSpPr>
            <p:spPr bwMode="black">
              <a:xfrm>
                <a:off x="1735" y="860"/>
                <a:ext cx="25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400" b="1" dirty="0">
                    <a:latin typeface="微软雅黑" pitchFamily="34" charset="-122"/>
                    <a:ea typeface="微软雅黑" pitchFamily="34" charset="-122"/>
                  </a:rPr>
                  <a:t>新</a:t>
                </a:r>
                <a:r>
                  <a:rPr lang="zh-CN" altLang="en-US" sz="1400" b="1" dirty="0" smtClean="0">
                    <a:latin typeface="微软雅黑" pitchFamily="34" charset="-122"/>
                    <a:ea typeface="微软雅黑" pitchFamily="34" charset="-122"/>
                  </a:rPr>
                  <a:t>蛋技术支持中心（</a:t>
                </a:r>
                <a:r>
                  <a:rPr lang="en-US" altLang="zh-CN" sz="1400" b="1" dirty="0" smtClean="0">
                    <a:latin typeface="微软雅黑" pitchFamily="34" charset="-122"/>
                    <a:ea typeface="微软雅黑" pitchFamily="34" charset="-122"/>
                  </a:rPr>
                  <a:t>NESC</a:t>
                </a:r>
                <a:r>
                  <a:rPr lang="zh-CN" altLang="en-US" sz="1400" b="1" dirty="0" smtClean="0">
                    <a:latin typeface="微软雅黑" pitchFamily="34" charset="-122"/>
                    <a:ea typeface="微软雅黑" pitchFamily="34" charset="-122"/>
                  </a:rPr>
                  <a:t>）西安公司成立</a:t>
                </a:r>
                <a:endParaRPr lang="zh-CN" altLang="en-US" sz="1400" b="1" dirty="0">
                  <a:latin typeface="微软雅黑" pitchFamily="34" charset="-122"/>
                  <a:ea typeface="微软雅黑" pitchFamily="34" charset="-122"/>
                </a:endParaRPr>
              </a:p>
            </p:txBody>
          </p:sp>
        </p:grpSp>
      </p:grpSp>
      <p:grpSp>
        <p:nvGrpSpPr>
          <p:cNvPr id="9" name="组合 8"/>
          <p:cNvGrpSpPr/>
          <p:nvPr/>
        </p:nvGrpSpPr>
        <p:grpSpPr>
          <a:xfrm>
            <a:off x="2662404" y="4224698"/>
            <a:ext cx="5444340" cy="713526"/>
            <a:chOff x="2486849" y="2722595"/>
            <a:chExt cx="5369689" cy="794016"/>
          </a:xfrm>
        </p:grpSpPr>
        <p:sp>
          <p:nvSpPr>
            <p:cNvPr id="77894" name="AutoShape 70"/>
            <p:cNvSpPr>
              <a:spLocks noChangeArrowheads="1"/>
            </p:cNvSpPr>
            <p:nvPr/>
          </p:nvSpPr>
          <p:spPr bwMode="gray">
            <a:xfrm rot="4570939">
              <a:off x="2432741" y="2776703"/>
              <a:ext cx="794016" cy="685800"/>
            </a:xfrm>
            <a:prstGeom prst="star5">
              <a:avLst/>
            </a:prstGeom>
            <a:ln>
              <a:headEnd/>
              <a:tailEnd/>
            </a:ln>
          </p:spPr>
          <p:style>
            <a:lnRef idx="0">
              <a:schemeClr val="accent5"/>
            </a:lnRef>
            <a:fillRef idx="3">
              <a:schemeClr val="accent5"/>
            </a:fillRef>
            <a:effectRef idx="3">
              <a:schemeClr val="accent5"/>
            </a:effectRef>
            <a:fontRef idx="minor">
              <a:schemeClr val="lt1"/>
            </a:fontRef>
          </p:style>
          <p:txBody>
            <a:bodyPr rot="10800000" vert="eaVert" wrap="none" anchor="ctr"/>
            <a:lstStyle/>
            <a:p>
              <a:pPr algn="ctr">
                <a:defRPr/>
              </a:pPr>
              <a:endParaRPr lang="zh-CN" altLang="zh-CN" sz="1400">
                <a:latin typeface="Arial" charset="0"/>
              </a:endParaRPr>
            </a:p>
          </p:txBody>
        </p:sp>
        <p:grpSp>
          <p:nvGrpSpPr>
            <p:cNvPr id="77932" name="Group 108"/>
            <p:cNvGrpSpPr>
              <a:grpSpLocks/>
            </p:cNvGrpSpPr>
            <p:nvPr/>
          </p:nvGrpSpPr>
          <p:grpSpPr bwMode="auto">
            <a:xfrm>
              <a:off x="3121025" y="2736853"/>
              <a:ext cx="4735513" cy="608014"/>
              <a:chOff x="1620" y="985"/>
              <a:chExt cx="2983" cy="383"/>
            </a:xfrm>
          </p:grpSpPr>
          <p:sp>
            <p:nvSpPr>
              <p:cNvPr id="29741" name="Text Box 109"/>
              <p:cNvSpPr txBox="1">
                <a:spLocks noChangeArrowheads="1"/>
              </p:cNvSpPr>
              <p:nvPr/>
            </p:nvSpPr>
            <p:spPr bwMode="gray">
              <a:xfrm>
                <a:off x="1620" y="985"/>
                <a:ext cx="929"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1400" b="1" dirty="0" smtClean="0">
                    <a:solidFill>
                      <a:srgbClr val="800000"/>
                    </a:solidFill>
                    <a:latin typeface="Verdana" pitchFamily="34" charset="0"/>
                  </a:rPr>
                  <a:t>2006</a:t>
                </a:r>
                <a:endParaRPr lang="en-US" altLang="zh-CN" sz="1400" b="1" dirty="0">
                  <a:solidFill>
                    <a:srgbClr val="800000"/>
                  </a:solidFill>
                  <a:latin typeface="Verdana" pitchFamily="34" charset="0"/>
                </a:endParaRPr>
              </a:p>
            </p:txBody>
          </p:sp>
          <p:sp>
            <p:nvSpPr>
              <p:cNvPr id="29743" name="Text Box 113"/>
              <p:cNvSpPr txBox="1">
                <a:spLocks noChangeArrowheads="1"/>
              </p:cNvSpPr>
              <p:nvPr/>
            </p:nvSpPr>
            <p:spPr bwMode="black">
              <a:xfrm>
                <a:off x="1933" y="1152"/>
                <a:ext cx="2670"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400" b="1" dirty="0" smtClean="0">
                    <a:latin typeface="微软雅黑" pitchFamily="34" charset="-122"/>
                    <a:ea typeface="微软雅黑" pitchFamily="34" charset="-122"/>
                  </a:rPr>
                  <a:t>QA</a:t>
                </a:r>
                <a:r>
                  <a:rPr lang="zh-CN" altLang="en-US" sz="1400" b="1" dirty="0" smtClean="0">
                    <a:latin typeface="微软雅黑" pitchFamily="34" charset="-122"/>
                    <a:ea typeface="微软雅黑" pitchFamily="34" charset="-122"/>
                  </a:rPr>
                  <a:t>部门成立，同年启动</a:t>
                </a:r>
                <a:r>
                  <a:rPr lang="en-US" altLang="zh-CN" sz="1400" b="1" dirty="0" smtClean="0">
                    <a:latin typeface="微软雅黑" pitchFamily="34" charset="-122"/>
                    <a:ea typeface="微软雅黑" pitchFamily="34" charset="-122"/>
                  </a:rPr>
                  <a:t>CMMI</a:t>
                </a:r>
                <a:r>
                  <a:rPr lang="zh-CN" altLang="en-US" sz="1400" b="1" dirty="0" smtClean="0">
                    <a:latin typeface="微软雅黑" pitchFamily="34" charset="-122"/>
                    <a:ea typeface="微软雅黑" pitchFamily="34" charset="-122"/>
                  </a:rPr>
                  <a:t>项目</a:t>
                </a:r>
                <a:endParaRPr lang="zh-CN" altLang="en-US" sz="1400" b="1" dirty="0">
                  <a:latin typeface="微软雅黑" pitchFamily="34" charset="-122"/>
                  <a:ea typeface="微软雅黑" pitchFamily="34" charset="-122"/>
                </a:endParaRPr>
              </a:p>
            </p:txBody>
          </p:sp>
        </p:grpSp>
      </p:grpSp>
      <p:grpSp>
        <p:nvGrpSpPr>
          <p:cNvPr id="7" name="组合 6"/>
          <p:cNvGrpSpPr/>
          <p:nvPr/>
        </p:nvGrpSpPr>
        <p:grpSpPr>
          <a:xfrm>
            <a:off x="1858776" y="2289503"/>
            <a:ext cx="5578368" cy="765315"/>
            <a:chOff x="1256151" y="810341"/>
            <a:chExt cx="5448770" cy="767390"/>
          </a:xfrm>
        </p:grpSpPr>
        <p:sp>
          <p:nvSpPr>
            <p:cNvPr id="77931" name="AutoShape 107"/>
            <p:cNvSpPr>
              <a:spLocks noChangeArrowheads="1"/>
            </p:cNvSpPr>
            <p:nvPr/>
          </p:nvSpPr>
          <p:spPr bwMode="gray">
            <a:xfrm rot="4256483">
              <a:off x="1257276" y="893056"/>
              <a:ext cx="683550" cy="685800"/>
            </a:xfrm>
            <a:prstGeom prst="star5">
              <a:avLst/>
            </a:prstGeom>
            <a:ln>
              <a:headEnd/>
              <a:tailEnd/>
            </a:ln>
          </p:spPr>
          <p:style>
            <a:lnRef idx="0">
              <a:schemeClr val="accent6"/>
            </a:lnRef>
            <a:fillRef idx="3">
              <a:schemeClr val="accent6"/>
            </a:fillRef>
            <a:effectRef idx="3">
              <a:schemeClr val="accent6"/>
            </a:effectRef>
            <a:fontRef idx="minor">
              <a:schemeClr val="lt1"/>
            </a:fontRef>
          </p:style>
          <p:txBody>
            <a:bodyPr rot="10800000" vert="eaVert" wrap="none" anchor="ctr"/>
            <a:lstStyle/>
            <a:p>
              <a:pPr algn="ctr">
                <a:defRPr/>
              </a:pPr>
              <a:endParaRPr lang="zh-CN" altLang="zh-CN" sz="1400">
                <a:latin typeface="Arial" charset="0"/>
              </a:endParaRPr>
            </a:p>
          </p:txBody>
        </p:sp>
        <p:grpSp>
          <p:nvGrpSpPr>
            <p:cNvPr id="98" name="Group 101"/>
            <p:cNvGrpSpPr>
              <a:grpSpLocks/>
            </p:cNvGrpSpPr>
            <p:nvPr/>
          </p:nvGrpSpPr>
          <p:grpSpPr bwMode="auto">
            <a:xfrm>
              <a:off x="2158320" y="810341"/>
              <a:ext cx="4546601" cy="566738"/>
              <a:chOff x="1344" y="672"/>
              <a:chExt cx="2864" cy="357"/>
            </a:xfrm>
          </p:grpSpPr>
          <p:sp>
            <p:nvSpPr>
              <p:cNvPr id="99" name="Text Box 102"/>
              <p:cNvSpPr txBox="1">
                <a:spLocks noChangeArrowheads="1"/>
              </p:cNvSpPr>
              <p:nvPr/>
            </p:nvSpPr>
            <p:spPr bwMode="gray">
              <a:xfrm>
                <a:off x="1344" y="672"/>
                <a:ext cx="929" cy="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1400" b="1" dirty="0" smtClean="0">
                    <a:solidFill>
                      <a:srgbClr val="800000"/>
                    </a:solidFill>
                    <a:latin typeface="Verdana" pitchFamily="34" charset="0"/>
                  </a:rPr>
                  <a:t>2012</a:t>
                </a:r>
                <a:endParaRPr lang="en-US" altLang="zh-CN" sz="1400" b="1" dirty="0">
                  <a:solidFill>
                    <a:srgbClr val="800000"/>
                  </a:solidFill>
                  <a:latin typeface="Verdana" pitchFamily="34" charset="0"/>
                </a:endParaRPr>
              </a:p>
            </p:txBody>
          </p:sp>
          <p:sp>
            <p:nvSpPr>
              <p:cNvPr id="101" name="Text Box 106"/>
              <p:cNvSpPr txBox="1">
                <a:spLocks noChangeArrowheads="1"/>
              </p:cNvSpPr>
              <p:nvPr/>
            </p:nvSpPr>
            <p:spPr bwMode="black">
              <a:xfrm>
                <a:off x="1636" y="831"/>
                <a:ext cx="2572" cy="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400" b="1" dirty="0">
                    <a:latin typeface="微软雅黑" pitchFamily="34" charset="-122"/>
                    <a:ea typeface="微软雅黑" pitchFamily="34" charset="-122"/>
                  </a:rPr>
                  <a:t>m.newegg.com</a:t>
                </a:r>
                <a:r>
                  <a:rPr lang="zh-CN" altLang="en-US" sz="1400" b="1" dirty="0" smtClean="0">
                    <a:latin typeface="+mn-lt"/>
                    <a:ea typeface="微软雅黑" pitchFamily="34" charset="-122"/>
                  </a:rPr>
                  <a:t>改版 </a:t>
                </a:r>
                <a:r>
                  <a:rPr lang="en-US" altLang="zh-CN" sz="1400" b="1" dirty="0" smtClean="0">
                    <a:latin typeface="+mn-lt"/>
                    <a:ea typeface="微软雅黑" pitchFamily="34" charset="-122"/>
                  </a:rPr>
                  <a:t>(HTML5+CSS3)</a:t>
                </a:r>
                <a:r>
                  <a:rPr lang="zh-CN" altLang="en-US" sz="1400" b="1" dirty="0" smtClean="0">
                    <a:latin typeface="+mn-lt"/>
                    <a:ea typeface="微软雅黑" pitchFamily="34" charset="-122"/>
                  </a:rPr>
                  <a:t> </a:t>
                </a:r>
                <a:endParaRPr lang="zh-CN" altLang="en-US" sz="1400" b="1" dirty="0">
                  <a:latin typeface="+mn-lt"/>
                  <a:ea typeface="微软雅黑" pitchFamily="34" charset="-122"/>
                </a:endParaRPr>
              </a:p>
            </p:txBody>
          </p:sp>
        </p:grpSp>
      </p:grpSp>
      <p:grpSp>
        <p:nvGrpSpPr>
          <p:cNvPr id="6" name="组合 5"/>
          <p:cNvGrpSpPr/>
          <p:nvPr/>
        </p:nvGrpSpPr>
        <p:grpSpPr>
          <a:xfrm>
            <a:off x="2208213" y="2909744"/>
            <a:ext cx="6633563" cy="693510"/>
            <a:chOff x="1934398" y="1386953"/>
            <a:chExt cx="6693240" cy="787457"/>
          </a:xfrm>
        </p:grpSpPr>
        <p:sp>
          <p:nvSpPr>
            <p:cNvPr id="77938" name="AutoShape 114"/>
            <p:cNvSpPr>
              <a:spLocks noChangeArrowheads="1"/>
            </p:cNvSpPr>
            <p:nvPr/>
          </p:nvSpPr>
          <p:spPr bwMode="gray">
            <a:xfrm rot="3879963">
              <a:off x="1901449" y="1455662"/>
              <a:ext cx="751697" cy="685800"/>
            </a:xfrm>
            <a:prstGeom prst="star5">
              <a:avLst/>
            </a:prstGeom>
            <a:solidFill>
              <a:srgbClr val="FFCC00"/>
            </a:solidFill>
            <a:ln>
              <a:solidFill>
                <a:srgbClr val="FFCC00"/>
              </a:solidFill>
              <a:headEnd/>
              <a:tailEnd/>
            </a:ln>
          </p:spPr>
          <p:style>
            <a:lnRef idx="0">
              <a:schemeClr val="accent4"/>
            </a:lnRef>
            <a:fillRef idx="3">
              <a:schemeClr val="accent4"/>
            </a:fillRef>
            <a:effectRef idx="3">
              <a:schemeClr val="accent4"/>
            </a:effectRef>
            <a:fontRef idx="minor">
              <a:schemeClr val="lt1"/>
            </a:fontRef>
          </p:style>
          <p:txBody>
            <a:bodyPr rot="10800000" vert="eaVert" wrap="none" anchor="ctr"/>
            <a:lstStyle/>
            <a:p>
              <a:pPr algn="ctr">
                <a:defRPr/>
              </a:pPr>
              <a:endParaRPr lang="zh-CN" altLang="zh-CN" sz="1400">
                <a:latin typeface="Arial" charset="0"/>
              </a:endParaRPr>
            </a:p>
          </p:txBody>
        </p:sp>
        <p:grpSp>
          <p:nvGrpSpPr>
            <p:cNvPr id="104" name="Group 101"/>
            <p:cNvGrpSpPr>
              <a:grpSpLocks/>
            </p:cNvGrpSpPr>
            <p:nvPr/>
          </p:nvGrpSpPr>
          <p:grpSpPr bwMode="auto">
            <a:xfrm>
              <a:off x="2621883" y="1386953"/>
              <a:ext cx="6005755" cy="619126"/>
              <a:chOff x="1344" y="672"/>
              <a:chExt cx="2820" cy="390"/>
            </a:xfrm>
          </p:grpSpPr>
          <p:sp>
            <p:nvSpPr>
              <p:cNvPr id="105" name="Text Box 102"/>
              <p:cNvSpPr txBox="1">
                <a:spLocks noChangeArrowheads="1"/>
              </p:cNvSpPr>
              <p:nvPr/>
            </p:nvSpPr>
            <p:spPr bwMode="gray">
              <a:xfrm>
                <a:off x="1344" y="672"/>
                <a:ext cx="929"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400" b="1" dirty="0">
                    <a:solidFill>
                      <a:srgbClr val="800000"/>
                    </a:solidFill>
                    <a:latin typeface="Verdana" pitchFamily="34" charset="0"/>
                  </a:rPr>
                  <a:t>2011</a:t>
                </a:r>
                <a:endParaRPr lang="en-US" altLang="zh-CN" sz="1400" b="1" dirty="0"/>
              </a:p>
            </p:txBody>
          </p:sp>
          <p:sp>
            <p:nvSpPr>
              <p:cNvPr id="107" name="Text Box 106"/>
              <p:cNvSpPr txBox="1">
                <a:spLocks noChangeArrowheads="1"/>
              </p:cNvSpPr>
              <p:nvPr/>
            </p:nvSpPr>
            <p:spPr bwMode="black">
              <a:xfrm>
                <a:off x="1592" y="842"/>
                <a:ext cx="2572"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400" b="1" dirty="0">
                    <a:latin typeface="微软雅黑" pitchFamily="34" charset="-122"/>
                    <a:ea typeface="微软雅黑" pitchFamily="34" charset="-122"/>
                  </a:rPr>
                  <a:t>Newegg Marketplace </a:t>
                </a:r>
                <a:r>
                  <a:rPr lang="zh-CN" altLang="en-US" sz="1400" b="1" dirty="0" smtClean="0">
                    <a:latin typeface="+mn-lt"/>
                    <a:ea typeface="微软雅黑" pitchFamily="34" charset="-122"/>
                  </a:rPr>
                  <a:t>平台上线</a:t>
                </a:r>
                <a:endParaRPr lang="zh-CN" altLang="en-US" sz="1400" b="1" dirty="0">
                  <a:latin typeface="+mn-lt"/>
                  <a:ea typeface="微软雅黑" pitchFamily="34" charset="-122"/>
                </a:endParaRPr>
              </a:p>
            </p:txBody>
          </p:sp>
        </p:grpSp>
      </p:grpSp>
      <p:sp>
        <p:nvSpPr>
          <p:cNvPr id="87" name="AutoShape 9"/>
          <p:cNvSpPr>
            <a:spLocks noChangeArrowheads="1"/>
          </p:cNvSpPr>
          <p:nvPr/>
        </p:nvSpPr>
        <p:spPr bwMode="black">
          <a:xfrm>
            <a:off x="958850" y="2705967"/>
            <a:ext cx="228600" cy="2286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F66FF">
              <a:alpha val="59999"/>
            </a:srgbClr>
          </a:solidFill>
          <a:ln w="9525">
            <a:solidFill>
              <a:srgbClr val="FF66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 name="Line 98"/>
          <p:cNvSpPr>
            <a:spLocks noChangeShapeType="1"/>
          </p:cNvSpPr>
          <p:nvPr/>
        </p:nvSpPr>
        <p:spPr bwMode="black">
          <a:xfrm flipH="1">
            <a:off x="434056" y="2445631"/>
            <a:ext cx="1180431" cy="2041638"/>
          </a:xfrm>
          <a:prstGeom prst="line">
            <a:avLst/>
          </a:prstGeom>
          <a:noFill/>
          <a:ln w="19050">
            <a:solidFill>
              <a:srgbClr val="FF66CC">
                <a:alpha val="59999"/>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1" name="Group 101"/>
          <p:cNvGrpSpPr>
            <a:grpSpLocks/>
          </p:cNvGrpSpPr>
          <p:nvPr/>
        </p:nvGrpSpPr>
        <p:grpSpPr bwMode="auto">
          <a:xfrm>
            <a:off x="2091656" y="1722755"/>
            <a:ext cx="4666119" cy="553622"/>
            <a:chOff x="1344" y="672"/>
            <a:chExt cx="2871" cy="357"/>
          </a:xfrm>
        </p:grpSpPr>
        <p:sp>
          <p:nvSpPr>
            <p:cNvPr id="92" name="Text Box 102"/>
            <p:cNvSpPr txBox="1">
              <a:spLocks noChangeArrowheads="1"/>
            </p:cNvSpPr>
            <p:nvPr/>
          </p:nvSpPr>
          <p:spPr bwMode="gray">
            <a:xfrm>
              <a:off x="1344" y="672"/>
              <a:ext cx="929" cy="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1400" b="1" dirty="0" smtClean="0">
                  <a:solidFill>
                    <a:srgbClr val="800000"/>
                  </a:solidFill>
                  <a:latin typeface="Verdana" pitchFamily="34" charset="0"/>
                </a:rPr>
                <a:t>2013</a:t>
              </a:r>
              <a:endParaRPr lang="en-US" altLang="zh-CN" sz="1400" b="1" dirty="0">
                <a:solidFill>
                  <a:srgbClr val="800000"/>
                </a:solidFill>
                <a:latin typeface="Verdana" pitchFamily="34" charset="0"/>
              </a:endParaRPr>
            </a:p>
          </p:txBody>
        </p:sp>
        <p:sp>
          <p:nvSpPr>
            <p:cNvPr id="94" name="Text Box 106"/>
            <p:cNvSpPr txBox="1">
              <a:spLocks noChangeArrowheads="1"/>
            </p:cNvSpPr>
            <p:nvPr/>
          </p:nvSpPr>
          <p:spPr bwMode="black">
            <a:xfrm>
              <a:off x="1643" y="831"/>
              <a:ext cx="2572" cy="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400" b="1" dirty="0">
                  <a:latin typeface="微软雅黑" pitchFamily="34" charset="-122"/>
                  <a:ea typeface="微软雅黑" pitchFamily="34" charset="-122"/>
                </a:rPr>
                <a:t>www.neweggflash.com</a:t>
              </a:r>
              <a:r>
                <a:rPr lang="zh-CN" altLang="en-US" sz="1400" b="1" dirty="0">
                  <a:ea typeface="微软雅黑" pitchFamily="34" charset="-122"/>
                </a:rPr>
                <a:t>平台</a:t>
              </a:r>
              <a:r>
                <a:rPr lang="zh-CN" altLang="en-US" sz="1400" b="1" dirty="0" smtClean="0">
                  <a:ea typeface="微软雅黑" pitchFamily="34" charset="-122"/>
                </a:rPr>
                <a:t>上线</a:t>
              </a:r>
              <a:endParaRPr lang="zh-CN" altLang="en-US" sz="1400" b="1" dirty="0">
                <a:latin typeface="+mn-lt"/>
                <a:ea typeface="微软雅黑" pitchFamily="34" charset="-122"/>
              </a:endParaRPr>
            </a:p>
          </p:txBody>
        </p:sp>
      </p:grpSp>
      <p:sp>
        <p:nvSpPr>
          <p:cNvPr id="110" name="AutoShape 70"/>
          <p:cNvSpPr>
            <a:spLocks noChangeArrowheads="1"/>
          </p:cNvSpPr>
          <p:nvPr/>
        </p:nvSpPr>
        <p:spPr bwMode="gray">
          <a:xfrm rot="3083608">
            <a:off x="1535581" y="1722070"/>
            <a:ext cx="646391" cy="695334"/>
          </a:xfrm>
          <a:prstGeom prst="star5">
            <a:avLst/>
          </a:prstGeom>
          <a:ln>
            <a:headEnd/>
            <a:tailEnd/>
          </a:ln>
        </p:spPr>
        <p:style>
          <a:lnRef idx="0">
            <a:schemeClr val="accent2"/>
          </a:lnRef>
          <a:fillRef idx="3">
            <a:schemeClr val="accent2"/>
          </a:fillRef>
          <a:effectRef idx="3">
            <a:schemeClr val="accent2"/>
          </a:effectRef>
          <a:fontRef idx="minor">
            <a:schemeClr val="lt1"/>
          </a:fontRef>
        </p:style>
        <p:txBody>
          <a:bodyPr rot="10800000" vert="eaVert" wrap="none" anchor="ctr"/>
          <a:lstStyle/>
          <a:p>
            <a:pPr algn="ctr">
              <a:defRPr/>
            </a:pPr>
            <a:endParaRPr lang="zh-CN" altLang="zh-CN" sz="1600">
              <a:latin typeface="Arial" charset="0"/>
            </a:endParaRPr>
          </a:p>
        </p:txBody>
      </p:sp>
      <p:pic>
        <p:nvPicPr>
          <p:cNvPr id="1028" name="Picture 4"/>
          <p:cNvPicPr>
            <a:picLocks noChangeAspect="1" noChangeArrowheads="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179276" y="4607204"/>
            <a:ext cx="1719262" cy="202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AutoShape 70"/>
          <p:cNvSpPr>
            <a:spLocks noChangeArrowheads="1"/>
          </p:cNvSpPr>
          <p:nvPr/>
        </p:nvSpPr>
        <p:spPr bwMode="gray">
          <a:xfrm rot="3083608">
            <a:off x="1062234" y="1123490"/>
            <a:ext cx="646391" cy="695334"/>
          </a:xfrm>
          <a:prstGeom prst="star5">
            <a:avLst/>
          </a:prstGeom>
          <a:solidFill>
            <a:schemeClr val="accent2">
              <a:lumMod val="75000"/>
            </a:schemeClr>
          </a:solidFill>
          <a:ln>
            <a:headEnd/>
            <a:tailEnd/>
          </a:ln>
        </p:spPr>
        <p:style>
          <a:lnRef idx="0">
            <a:schemeClr val="accent2"/>
          </a:lnRef>
          <a:fillRef idx="3">
            <a:schemeClr val="accent2"/>
          </a:fillRef>
          <a:effectRef idx="3">
            <a:schemeClr val="accent2"/>
          </a:effectRef>
          <a:fontRef idx="minor">
            <a:schemeClr val="lt1"/>
          </a:fontRef>
        </p:style>
        <p:txBody>
          <a:bodyPr rot="10800000" vert="eaVert" wrap="none" anchor="ctr"/>
          <a:lstStyle/>
          <a:p>
            <a:pPr algn="ctr">
              <a:defRPr/>
            </a:pPr>
            <a:endParaRPr lang="zh-CN" altLang="zh-CN" sz="1600">
              <a:latin typeface="Arial" charset="0"/>
            </a:endParaRPr>
          </a:p>
        </p:txBody>
      </p:sp>
      <p:grpSp>
        <p:nvGrpSpPr>
          <p:cNvPr id="67" name="Group 101"/>
          <p:cNvGrpSpPr>
            <a:grpSpLocks/>
          </p:cNvGrpSpPr>
          <p:nvPr/>
        </p:nvGrpSpPr>
        <p:grpSpPr bwMode="auto">
          <a:xfrm>
            <a:off x="1565067" y="1110218"/>
            <a:ext cx="4666119" cy="553622"/>
            <a:chOff x="1344" y="672"/>
            <a:chExt cx="2871" cy="357"/>
          </a:xfrm>
        </p:grpSpPr>
        <p:sp>
          <p:nvSpPr>
            <p:cNvPr id="68" name="Text Box 102"/>
            <p:cNvSpPr txBox="1">
              <a:spLocks noChangeArrowheads="1"/>
            </p:cNvSpPr>
            <p:nvPr/>
          </p:nvSpPr>
          <p:spPr bwMode="gray">
            <a:xfrm>
              <a:off x="1344" y="672"/>
              <a:ext cx="929" cy="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1400" b="1" dirty="0" smtClean="0">
                  <a:solidFill>
                    <a:srgbClr val="800000"/>
                  </a:solidFill>
                  <a:latin typeface="Verdana" pitchFamily="34" charset="0"/>
                </a:rPr>
                <a:t>2014</a:t>
              </a:r>
              <a:endParaRPr lang="en-US" altLang="zh-CN" sz="1400" b="1" dirty="0">
                <a:solidFill>
                  <a:srgbClr val="800000"/>
                </a:solidFill>
                <a:latin typeface="Verdana" pitchFamily="34" charset="0"/>
              </a:endParaRPr>
            </a:p>
          </p:txBody>
        </p:sp>
        <p:sp>
          <p:nvSpPr>
            <p:cNvPr id="69" name="Text Box 106"/>
            <p:cNvSpPr txBox="1">
              <a:spLocks noChangeArrowheads="1"/>
            </p:cNvSpPr>
            <p:nvPr/>
          </p:nvSpPr>
          <p:spPr bwMode="black">
            <a:xfrm>
              <a:off x="1643" y="831"/>
              <a:ext cx="2572" cy="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400" b="1" dirty="0" smtClean="0">
                  <a:latin typeface="微软雅黑" pitchFamily="34" charset="-122"/>
                  <a:ea typeface="微软雅黑" pitchFamily="34" charset="-122"/>
                </a:rPr>
                <a:t>Newegg International </a:t>
              </a:r>
              <a:r>
                <a:rPr lang="zh-CN" altLang="en-US" sz="1400" b="1" dirty="0" smtClean="0">
                  <a:ea typeface="微软雅黑" pitchFamily="34" charset="-122"/>
                </a:rPr>
                <a:t>平台上线</a:t>
              </a:r>
              <a:endParaRPr lang="zh-CN" altLang="en-US" sz="1400" b="1" dirty="0">
                <a:latin typeface="+mn-lt"/>
                <a:ea typeface="微软雅黑" pitchFamily="34" charset="-122"/>
              </a:endParaRPr>
            </a:p>
          </p:txBody>
        </p:sp>
      </p:grpSp>
    </p:spTree>
    <p:extLst>
      <p:ext uri="{BB962C8B-B14F-4D97-AF65-F5344CB8AC3E}">
        <p14:creationId xmlns:p14="http://schemas.microsoft.com/office/powerpoint/2010/main" val="21436696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1+#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1+#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1+#ppt_w/2"/>
                                          </p:val>
                                        </p:tav>
                                        <p:tav tm="100000">
                                          <p:val>
                                            <p:strVal val="#ppt_x"/>
                                          </p:val>
                                        </p:tav>
                                      </p:tavLst>
                                    </p:anim>
                                    <p:anim calcmode="lin" valueType="num">
                                      <p:cBhvr additive="base">
                                        <p:cTn id="3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1+#ppt_w/2"/>
                                          </p:val>
                                        </p:tav>
                                        <p:tav tm="100000">
                                          <p:val>
                                            <p:strVal val="#ppt_x"/>
                                          </p:val>
                                        </p:tav>
                                      </p:tavLst>
                                    </p:anim>
                                    <p:anim calcmode="lin" valueType="num">
                                      <p:cBhvr additive="base">
                                        <p:cTn id="3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1+#ppt_w/2"/>
                                          </p:val>
                                        </p:tav>
                                        <p:tav tm="100000">
                                          <p:val>
                                            <p:strVal val="#ppt_x"/>
                                          </p:val>
                                        </p:tav>
                                      </p:tavLst>
                                    </p:anim>
                                    <p:anim calcmode="lin" valueType="num">
                                      <p:cBhvr additive="base">
                                        <p:cTn id="4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110"/>
                                        </p:tgtEl>
                                        <p:attrNameLst>
                                          <p:attrName>style.visibility</p:attrName>
                                        </p:attrNameLst>
                                      </p:cBhvr>
                                      <p:to>
                                        <p:strVal val="visible"/>
                                      </p:to>
                                    </p:set>
                                    <p:anim calcmode="lin" valueType="num">
                                      <p:cBhvr additive="base">
                                        <p:cTn id="49" dur="500" fill="hold"/>
                                        <p:tgtEl>
                                          <p:spTgt spid="110"/>
                                        </p:tgtEl>
                                        <p:attrNameLst>
                                          <p:attrName>ppt_x</p:attrName>
                                        </p:attrNameLst>
                                      </p:cBhvr>
                                      <p:tavLst>
                                        <p:tav tm="0">
                                          <p:val>
                                            <p:strVal val="1+#ppt_w/2"/>
                                          </p:val>
                                        </p:tav>
                                        <p:tav tm="100000">
                                          <p:val>
                                            <p:strVal val="#ppt_x"/>
                                          </p:val>
                                        </p:tav>
                                      </p:tavLst>
                                    </p:anim>
                                    <p:anim calcmode="lin" valueType="num">
                                      <p:cBhvr additive="base">
                                        <p:cTn id="50" dur="500" fill="hold"/>
                                        <p:tgtEl>
                                          <p:spTgt spid="110"/>
                                        </p:tgtEl>
                                        <p:attrNameLst>
                                          <p:attrName>ppt_y</p:attrName>
                                        </p:attrNameLst>
                                      </p:cBhvr>
                                      <p:tavLst>
                                        <p:tav tm="0">
                                          <p:val>
                                            <p:strVal val="#ppt_y"/>
                                          </p:val>
                                        </p:tav>
                                        <p:tav tm="100000">
                                          <p:val>
                                            <p:strVal val="#ppt_y"/>
                                          </p:val>
                                        </p:tav>
                                      </p:tavLst>
                                    </p:anim>
                                  </p:childTnLst>
                                </p:cTn>
                              </p:par>
                              <p:par>
                                <p:cTn id="51" presetID="2" presetClass="entr" presetSubtype="2" fill="hold" nodeType="withEffect">
                                  <p:stCondLst>
                                    <p:cond delay="0"/>
                                  </p:stCondLst>
                                  <p:childTnLst>
                                    <p:set>
                                      <p:cBhvr>
                                        <p:cTn id="52" dur="1" fill="hold">
                                          <p:stCondLst>
                                            <p:cond delay="0"/>
                                          </p:stCondLst>
                                        </p:cTn>
                                        <p:tgtEl>
                                          <p:spTgt spid="91"/>
                                        </p:tgtEl>
                                        <p:attrNameLst>
                                          <p:attrName>style.visibility</p:attrName>
                                        </p:attrNameLst>
                                      </p:cBhvr>
                                      <p:to>
                                        <p:strVal val="visible"/>
                                      </p:to>
                                    </p:set>
                                    <p:anim calcmode="lin" valueType="num">
                                      <p:cBhvr additive="base">
                                        <p:cTn id="53" dur="500" fill="hold"/>
                                        <p:tgtEl>
                                          <p:spTgt spid="91"/>
                                        </p:tgtEl>
                                        <p:attrNameLst>
                                          <p:attrName>ppt_x</p:attrName>
                                        </p:attrNameLst>
                                      </p:cBhvr>
                                      <p:tavLst>
                                        <p:tav tm="0">
                                          <p:val>
                                            <p:strVal val="1+#ppt_w/2"/>
                                          </p:val>
                                        </p:tav>
                                        <p:tav tm="100000">
                                          <p:val>
                                            <p:strVal val="#ppt_x"/>
                                          </p:val>
                                        </p:tav>
                                      </p:tavLst>
                                    </p:anim>
                                    <p:anim calcmode="lin" valueType="num">
                                      <p:cBhvr additive="base">
                                        <p:cTn id="54" dur="500" fill="hold"/>
                                        <p:tgtEl>
                                          <p:spTgt spid="91"/>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2" fill="hold" grpId="0" nodeType="clickEffect">
                                  <p:stCondLst>
                                    <p:cond delay="0"/>
                                  </p:stCondLst>
                                  <p:childTnLst>
                                    <p:set>
                                      <p:cBhvr>
                                        <p:cTn id="58" dur="1" fill="hold">
                                          <p:stCondLst>
                                            <p:cond delay="0"/>
                                          </p:stCondLst>
                                        </p:cTn>
                                        <p:tgtEl>
                                          <p:spTgt spid="66"/>
                                        </p:tgtEl>
                                        <p:attrNameLst>
                                          <p:attrName>style.visibility</p:attrName>
                                        </p:attrNameLst>
                                      </p:cBhvr>
                                      <p:to>
                                        <p:strVal val="visible"/>
                                      </p:to>
                                    </p:set>
                                    <p:anim calcmode="lin" valueType="num">
                                      <p:cBhvr additive="base">
                                        <p:cTn id="59" dur="500" fill="hold"/>
                                        <p:tgtEl>
                                          <p:spTgt spid="66"/>
                                        </p:tgtEl>
                                        <p:attrNameLst>
                                          <p:attrName>ppt_x</p:attrName>
                                        </p:attrNameLst>
                                      </p:cBhvr>
                                      <p:tavLst>
                                        <p:tav tm="0">
                                          <p:val>
                                            <p:strVal val="1+#ppt_w/2"/>
                                          </p:val>
                                        </p:tav>
                                        <p:tav tm="100000">
                                          <p:val>
                                            <p:strVal val="#ppt_x"/>
                                          </p:val>
                                        </p:tav>
                                      </p:tavLst>
                                    </p:anim>
                                    <p:anim calcmode="lin" valueType="num">
                                      <p:cBhvr additive="base">
                                        <p:cTn id="60" dur="500" fill="hold"/>
                                        <p:tgtEl>
                                          <p:spTgt spid="66"/>
                                        </p:tgtEl>
                                        <p:attrNameLst>
                                          <p:attrName>ppt_y</p:attrName>
                                        </p:attrNameLst>
                                      </p:cBhvr>
                                      <p:tavLst>
                                        <p:tav tm="0">
                                          <p:val>
                                            <p:strVal val="#ppt_y"/>
                                          </p:val>
                                        </p:tav>
                                        <p:tav tm="100000">
                                          <p:val>
                                            <p:strVal val="#ppt_y"/>
                                          </p:val>
                                        </p:tav>
                                      </p:tavLst>
                                    </p:anim>
                                  </p:childTnLst>
                                </p:cTn>
                              </p:par>
                              <p:par>
                                <p:cTn id="61" presetID="2" presetClass="entr" presetSubtype="2" fill="hold" nodeType="withEffect">
                                  <p:stCondLst>
                                    <p:cond delay="0"/>
                                  </p:stCondLst>
                                  <p:childTnLst>
                                    <p:set>
                                      <p:cBhvr>
                                        <p:cTn id="62" dur="1" fill="hold">
                                          <p:stCondLst>
                                            <p:cond delay="0"/>
                                          </p:stCondLst>
                                        </p:cTn>
                                        <p:tgtEl>
                                          <p:spTgt spid="67"/>
                                        </p:tgtEl>
                                        <p:attrNameLst>
                                          <p:attrName>style.visibility</p:attrName>
                                        </p:attrNameLst>
                                      </p:cBhvr>
                                      <p:to>
                                        <p:strVal val="visible"/>
                                      </p:to>
                                    </p:set>
                                    <p:anim calcmode="lin" valueType="num">
                                      <p:cBhvr additive="base">
                                        <p:cTn id="63" dur="500" fill="hold"/>
                                        <p:tgtEl>
                                          <p:spTgt spid="67"/>
                                        </p:tgtEl>
                                        <p:attrNameLst>
                                          <p:attrName>ppt_x</p:attrName>
                                        </p:attrNameLst>
                                      </p:cBhvr>
                                      <p:tavLst>
                                        <p:tav tm="0">
                                          <p:val>
                                            <p:strVal val="1+#ppt_w/2"/>
                                          </p:val>
                                        </p:tav>
                                        <p:tav tm="100000">
                                          <p:val>
                                            <p:strVal val="#ppt_x"/>
                                          </p:val>
                                        </p:tav>
                                      </p:tavLst>
                                    </p:anim>
                                    <p:anim calcmode="lin" valueType="num">
                                      <p:cBhvr additive="base">
                                        <p:cTn id="64" dur="500" fill="hold"/>
                                        <p:tgtEl>
                                          <p:spTgt spid="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6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468313" y="304800"/>
            <a:ext cx="8229600" cy="479425"/>
          </a:xfrm>
        </p:spPr>
        <p:txBody>
          <a:bodyPr/>
          <a:lstStyle/>
          <a:p>
            <a:pPr eaLnBrk="1" hangingPunct="1"/>
            <a:r>
              <a:rPr lang="en-US" altLang="zh-CN" sz="4000" dirty="0" smtClean="0">
                <a:solidFill>
                  <a:srgbClr val="FF6600"/>
                </a:solidFill>
                <a:latin typeface="微软雅黑" pitchFamily="34" charset="-122"/>
                <a:ea typeface="微软雅黑" pitchFamily="34" charset="-122"/>
              </a:rPr>
              <a:t>NESC</a:t>
            </a:r>
            <a:r>
              <a:rPr lang="zh-CN" altLang="en-US" sz="4000" dirty="0" smtClean="0">
                <a:solidFill>
                  <a:srgbClr val="FF6600"/>
                </a:solidFill>
                <a:latin typeface="微软雅黑" pitchFamily="34" charset="-122"/>
                <a:ea typeface="微软雅黑" pitchFamily="34" charset="-122"/>
              </a:rPr>
              <a:t>荣誉和资质</a:t>
            </a:r>
          </a:p>
        </p:txBody>
      </p:sp>
      <p:sp>
        <p:nvSpPr>
          <p:cNvPr id="2" name="TextBox 1"/>
          <p:cNvSpPr txBox="1"/>
          <p:nvPr/>
        </p:nvSpPr>
        <p:spPr>
          <a:xfrm>
            <a:off x="76200" y="1845600"/>
            <a:ext cx="8382000" cy="701731"/>
          </a:xfrm>
          <a:prstGeom prst="rect">
            <a:avLst/>
          </a:prstGeom>
          <a:noFill/>
        </p:spPr>
        <p:txBody>
          <a:bodyPr wrap="square" rtlCol="0">
            <a:spAutoFit/>
          </a:bodyPr>
          <a:lstStyle/>
          <a:p>
            <a:pPr lvl="1" eaLnBrk="1" hangingPunct="1">
              <a:lnSpc>
                <a:spcPct val="120000"/>
              </a:lnSpc>
              <a:buFontTx/>
              <a:buBlip>
                <a:blip r:embed="rId3"/>
              </a:buBlip>
              <a:defRPr/>
            </a:pPr>
            <a:r>
              <a:rPr lang="en-US" altLang="zh-CN" dirty="0" smtClean="0">
                <a:ea typeface="微软雅黑" pitchFamily="34" charset="-122"/>
                <a:cs typeface="Tahoma" pitchFamily="34" charset="0"/>
              </a:rPr>
              <a:t> CMMI</a:t>
            </a:r>
            <a:r>
              <a:rPr lang="zh-CN" altLang="en-US" dirty="0" smtClean="0">
                <a:ea typeface="微软雅黑" pitchFamily="34" charset="-122"/>
                <a:cs typeface="Tahoma" pitchFamily="34" charset="0"/>
              </a:rPr>
              <a:t>：</a:t>
            </a:r>
            <a:r>
              <a:rPr lang="en-US" altLang="zh-CN" dirty="0" smtClean="0">
                <a:ea typeface="微软雅黑" pitchFamily="34" charset="-122"/>
                <a:cs typeface="Tahoma" pitchFamily="34" charset="0"/>
              </a:rPr>
              <a:t>Capability Maturity Model Integration</a:t>
            </a:r>
            <a:r>
              <a:rPr lang="zh-CN" altLang="en-US" dirty="0" smtClean="0">
                <a:ea typeface="微软雅黑" pitchFamily="34" charset="-122"/>
                <a:cs typeface="Tahoma" pitchFamily="34" charset="0"/>
              </a:rPr>
              <a:t>，即能力成熟度模型集成</a:t>
            </a:r>
          </a:p>
          <a:p>
            <a:endParaRPr lang="zh-CN" altLang="en-US" dirty="0"/>
          </a:p>
        </p:txBody>
      </p:sp>
      <p:sp>
        <p:nvSpPr>
          <p:cNvPr id="3" name="TextBox 2"/>
          <p:cNvSpPr txBox="1"/>
          <p:nvPr/>
        </p:nvSpPr>
        <p:spPr>
          <a:xfrm>
            <a:off x="76200" y="2362200"/>
            <a:ext cx="8229600" cy="757130"/>
          </a:xfrm>
          <a:prstGeom prst="rect">
            <a:avLst/>
          </a:prstGeom>
          <a:noFill/>
        </p:spPr>
        <p:txBody>
          <a:bodyPr wrap="square" rtlCol="0">
            <a:spAutoFit/>
          </a:bodyPr>
          <a:lstStyle/>
          <a:p>
            <a:pPr lvl="1" eaLnBrk="1" hangingPunct="1">
              <a:lnSpc>
                <a:spcPct val="120000"/>
              </a:lnSpc>
              <a:buFontTx/>
              <a:buBlip>
                <a:blip r:embed="rId3"/>
              </a:buBlip>
              <a:defRPr/>
            </a:pPr>
            <a:r>
              <a:rPr lang="zh-CN" altLang="en-US" dirty="0" smtClean="0">
                <a:ea typeface="微软雅黑" pitchFamily="34" charset="-122"/>
                <a:cs typeface="Tahoma" pitchFamily="34" charset="0"/>
              </a:rPr>
              <a:t> 标志着</a:t>
            </a:r>
            <a:r>
              <a:rPr lang="en-US" altLang="zh-CN" dirty="0" smtClean="0">
                <a:ea typeface="微软雅黑" pitchFamily="34" charset="-122"/>
                <a:cs typeface="Tahoma" pitchFamily="34" charset="0"/>
              </a:rPr>
              <a:t>NESC</a:t>
            </a:r>
            <a:r>
              <a:rPr lang="zh-CN" altLang="en-US" dirty="0" smtClean="0">
                <a:ea typeface="微软雅黑" pitchFamily="34" charset="-122"/>
                <a:cs typeface="Tahoma" pitchFamily="34" charset="0"/>
              </a:rPr>
              <a:t>软件开发</a:t>
            </a:r>
            <a:r>
              <a:rPr lang="zh-CN" altLang="en-US" dirty="0">
                <a:ea typeface="微软雅黑" pitchFamily="34" charset="-122"/>
                <a:cs typeface="Tahoma" pitchFamily="34" charset="0"/>
              </a:rPr>
              <a:t>能力和项目管理水平已经达到国际先进水平。</a:t>
            </a:r>
          </a:p>
          <a:p>
            <a:pPr lvl="1" eaLnBrk="1" hangingPunct="1">
              <a:lnSpc>
                <a:spcPct val="120000"/>
              </a:lnSpc>
              <a:buFontTx/>
              <a:buNone/>
              <a:defRPr/>
            </a:pPr>
            <a:r>
              <a:rPr lang="zh-CN" altLang="en-US" dirty="0">
                <a:ea typeface="微软雅黑" pitchFamily="34" charset="-122"/>
                <a:cs typeface="Tahoma" pitchFamily="34" charset="0"/>
              </a:rPr>
              <a:t>  </a:t>
            </a:r>
            <a:endParaRPr lang="zh-CN" altLang="en-US" dirty="0"/>
          </a:p>
        </p:txBody>
      </p:sp>
      <p:grpSp>
        <p:nvGrpSpPr>
          <p:cNvPr id="5" name="组合 4"/>
          <p:cNvGrpSpPr/>
          <p:nvPr/>
        </p:nvGrpSpPr>
        <p:grpSpPr>
          <a:xfrm>
            <a:off x="228600" y="3144730"/>
            <a:ext cx="8692592" cy="2040702"/>
            <a:chOff x="780878" y="3828359"/>
            <a:chExt cx="7316061" cy="1717543"/>
          </a:xfrm>
        </p:grpSpPr>
        <p:pic>
          <p:nvPicPr>
            <p:cNvPr id="48132" name="Picture 8" descr="CR10000000000000000000000000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78" y="3828359"/>
              <a:ext cx="2404533" cy="1691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http://neg-wh07-image02/OA_EIP/EIP/CR10000000000000000000000000000000000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0811" y="3828360"/>
              <a:ext cx="4886128" cy="1717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TextBox 8"/>
          <p:cNvSpPr txBox="1"/>
          <p:nvPr/>
        </p:nvSpPr>
        <p:spPr>
          <a:xfrm>
            <a:off x="101599" y="1295400"/>
            <a:ext cx="8596313" cy="424732"/>
          </a:xfrm>
          <a:prstGeom prst="rect">
            <a:avLst/>
          </a:prstGeom>
          <a:noFill/>
        </p:spPr>
        <p:txBody>
          <a:bodyPr wrap="square" rtlCol="0">
            <a:spAutoFit/>
          </a:bodyPr>
          <a:lstStyle/>
          <a:p>
            <a:pPr lvl="1" eaLnBrk="1" hangingPunct="1">
              <a:lnSpc>
                <a:spcPct val="120000"/>
              </a:lnSpc>
              <a:buFontTx/>
              <a:buBlip>
                <a:blip r:embed="rId3"/>
              </a:buBlip>
              <a:defRPr/>
            </a:pPr>
            <a:r>
              <a:rPr lang="zh-CN" altLang="en-US" dirty="0">
                <a:ea typeface="微软雅黑" pitchFamily="34" charset="-122"/>
                <a:cs typeface="Tahoma" pitchFamily="34" charset="0"/>
              </a:rPr>
              <a:t> </a:t>
            </a:r>
            <a:r>
              <a:rPr lang="en-US" altLang="zh-CN" dirty="0" smtClean="0">
                <a:ea typeface="微软雅黑" pitchFamily="34" charset="-122"/>
                <a:cs typeface="Tahoma" pitchFamily="34" charset="0"/>
              </a:rPr>
              <a:t>NESC SH/CD/XA </a:t>
            </a:r>
            <a:r>
              <a:rPr lang="zh-CN" altLang="en-US" dirty="0" smtClean="0">
                <a:ea typeface="微软雅黑" pitchFamily="34" charset="-122"/>
                <a:cs typeface="Tahoma" pitchFamily="34" charset="0"/>
              </a:rPr>
              <a:t>均通过了主任评估师的正式评估，获得了</a:t>
            </a:r>
            <a:r>
              <a:rPr lang="en-US" altLang="zh-CN" dirty="0" smtClean="0">
                <a:ea typeface="微软雅黑" pitchFamily="34" charset="-122"/>
                <a:cs typeface="Tahoma" pitchFamily="34" charset="0"/>
              </a:rPr>
              <a:t>CMMI 4</a:t>
            </a:r>
            <a:r>
              <a:rPr lang="zh-CN" altLang="en-US" dirty="0" smtClean="0">
                <a:ea typeface="微软雅黑" pitchFamily="34" charset="-122"/>
                <a:cs typeface="Tahoma" pitchFamily="34" charset="0"/>
              </a:rPr>
              <a:t>的荣誉。  </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p:cNvSpPr>
            <a:spLocks noGrp="1" noChangeArrowheads="1"/>
          </p:cNvSpPr>
          <p:nvPr>
            <p:ph type="body" idx="1"/>
          </p:nvPr>
        </p:nvSpPr>
        <p:spPr>
          <a:xfrm>
            <a:off x="0" y="990600"/>
            <a:ext cx="5715000" cy="5329237"/>
          </a:xfrm>
        </p:spPr>
        <p:txBody>
          <a:bodyPr/>
          <a:lstStyle/>
          <a:p>
            <a:pPr lvl="1" eaLnBrk="1" hangingPunct="1">
              <a:lnSpc>
                <a:spcPct val="120000"/>
              </a:lnSpc>
              <a:buFontTx/>
              <a:buBlip>
                <a:blip r:embed="rId3"/>
              </a:buBlip>
              <a:defRPr/>
            </a:pPr>
            <a:r>
              <a:rPr lang="en-US" altLang="zh-CN" sz="1800" dirty="0" smtClean="0">
                <a:ea typeface="微软雅黑" pitchFamily="34" charset="-122"/>
                <a:cs typeface="Tahoma" pitchFamily="34" charset="0"/>
              </a:rPr>
              <a:t>Microsoft Global Gold Certified Partner </a:t>
            </a:r>
            <a:r>
              <a:rPr lang="zh-CN" altLang="en-US" sz="1800" dirty="0" smtClean="0">
                <a:ea typeface="微软雅黑" pitchFamily="34" charset="-122"/>
                <a:cs typeface="Tahoma" pitchFamily="34" charset="0"/>
              </a:rPr>
              <a:t>（微软全球金牌合作伙伴）</a:t>
            </a:r>
            <a:endParaRPr lang="en-US" altLang="zh-CN" sz="1800" dirty="0" smtClean="0">
              <a:ea typeface="微软雅黑" pitchFamily="34" charset="-122"/>
              <a:cs typeface="Tahoma" pitchFamily="34" charset="0"/>
            </a:endParaRPr>
          </a:p>
          <a:p>
            <a:pPr lvl="1" eaLnBrk="1" hangingPunct="1">
              <a:lnSpc>
                <a:spcPct val="120000"/>
              </a:lnSpc>
              <a:buFontTx/>
              <a:buBlip>
                <a:blip r:embed="rId3"/>
              </a:buBlip>
              <a:defRPr/>
            </a:pPr>
            <a:r>
              <a:rPr lang="en-US" altLang="zh-CN" sz="1800" dirty="0" smtClean="0">
                <a:ea typeface="微软雅黑" pitchFamily="34" charset="-122"/>
                <a:cs typeface="Tahoma" pitchFamily="34" charset="0"/>
              </a:rPr>
              <a:t>Microsoft ISV </a:t>
            </a:r>
            <a:r>
              <a:rPr lang="zh-CN" altLang="en-US" sz="1800" dirty="0" smtClean="0">
                <a:ea typeface="微软雅黑" pitchFamily="34" charset="-122"/>
                <a:cs typeface="Tahoma" pitchFamily="34" charset="0"/>
              </a:rPr>
              <a:t>（微软独立软件开发商）：微软华东区最核心的</a:t>
            </a:r>
            <a:r>
              <a:rPr lang="en-US" altLang="zh-CN" sz="1800" dirty="0" smtClean="0">
                <a:ea typeface="微软雅黑" pitchFamily="34" charset="-122"/>
                <a:cs typeface="Tahoma" pitchFamily="34" charset="0"/>
              </a:rPr>
              <a:t>ISV</a:t>
            </a:r>
            <a:r>
              <a:rPr lang="zh-CN" altLang="en-US" sz="1800" dirty="0" smtClean="0">
                <a:ea typeface="微软雅黑" pitchFamily="34" charset="-122"/>
                <a:cs typeface="Tahoma" pitchFamily="34" charset="0"/>
              </a:rPr>
              <a:t>、四大金牌合作伙伴之一</a:t>
            </a:r>
          </a:p>
          <a:p>
            <a:pPr lvl="1" eaLnBrk="1" hangingPunct="1">
              <a:lnSpc>
                <a:spcPct val="120000"/>
              </a:lnSpc>
              <a:buFontTx/>
              <a:buBlip>
                <a:blip r:embed="rId3"/>
              </a:buBlip>
              <a:defRPr/>
            </a:pPr>
            <a:r>
              <a:rPr lang="zh-CN" altLang="en-US" sz="1800" dirty="0" smtClean="0">
                <a:ea typeface="微软雅黑" pitchFamily="34" charset="-122"/>
                <a:cs typeface="Tahoma" pitchFamily="34" charset="0"/>
              </a:rPr>
              <a:t>成员中有微软十大金牌讲师（开发类）之一、微软技术大会讲师、微软全球</a:t>
            </a:r>
            <a:r>
              <a:rPr lang="en-US" altLang="zh-CN" sz="1800" dirty="0" smtClean="0">
                <a:ea typeface="微软雅黑" pitchFamily="34" charset="-122"/>
                <a:cs typeface="Tahoma" pitchFamily="34" charset="0"/>
              </a:rPr>
              <a:t>IT</a:t>
            </a:r>
            <a:r>
              <a:rPr lang="zh-CN" altLang="en-US" sz="1800" dirty="0" smtClean="0">
                <a:ea typeface="微软雅黑" pitchFamily="34" charset="-122"/>
                <a:cs typeface="Tahoma" pitchFamily="34" charset="0"/>
              </a:rPr>
              <a:t>学院导师等</a:t>
            </a:r>
          </a:p>
          <a:p>
            <a:pPr lvl="1" eaLnBrk="1" hangingPunct="1">
              <a:lnSpc>
                <a:spcPct val="120000"/>
              </a:lnSpc>
              <a:buBlip>
                <a:blip r:embed="rId3"/>
              </a:buBlip>
              <a:defRPr/>
            </a:pPr>
            <a:r>
              <a:rPr lang="en-US" altLang="zh-CN" sz="1800" dirty="0">
                <a:ea typeface="微软雅黑" pitchFamily="34" charset="-122"/>
                <a:cs typeface="Tahoma" pitchFamily="34" charset="0"/>
              </a:rPr>
              <a:t>NESC</a:t>
            </a:r>
            <a:r>
              <a:rPr lang="zh-CN" altLang="en-US" sz="1800" dirty="0">
                <a:ea typeface="微软雅黑" pitchFamily="34" charset="-122"/>
                <a:cs typeface="Tahoma" pitchFamily="34" charset="0"/>
              </a:rPr>
              <a:t>成都：</a:t>
            </a:r>
            <a:r>
              <a:rPr lang="en-US" altLang="zh-CN" sz="1800" dirty="0">
                <a:ea typeface="微软雅黑" pitchFamily="34" charset="-122"/>
                <a:cs typeface="Tahoma" pitchFamily="34" charset="0"/>
              </a:rPr>
              <a:t>2006</a:t>
            </a:r>
            <a:r>
              <a:rPr lang="zh-CN" altLang="en-US" sz="1800" dirty="0">
                <a:ea typeface="微软雅黑" pitchFamily="34" charset="-122"/>
                <a:cs typeface="Tahoma" pitchFamily="34" charset="0"/>
              </a:rPr>
              <a:t>年获“</a:t>
            </a:r>
            <a:r>
              <a:rPr lang="en-US" altLang="zh-CN" sz="1800" dirty="0">
                <a:ea typeface="微软雅黑" pitchFamily="34" charset="-122"/>
                <a:cs typeface="Tahoma" pitchFamily="34" charset="0"/>
              </a:rPr>
              <a:t>05</a:t>
            </a:r>
            <a:r>
              <a:rPr lang="zh-CN" altLang="en-US" sz="1800" dirty="0">
                <a:ea typeface="微软雅黑" pitchFamily="34" charset="-122"/>
                <a:cs typeface="Tahoma" pitchFamily="34" charset="0"/>
              </a:rPr>
              <a:t>年</a:t>
            </a:r>
            <a:r>
              <a:rPr lang="en-US" altLang="zh-CN" sz="1800" dirty="0">
                <a:ea typeface="微软雅黑" pitchFamily="34" charset="-122"/>
                <a:cs typeface="Tahoma" pitchFamily="34" charset="0"/>
              </a:rPr>
              <a:t>CCTV</a:t>
            </a:r>
            <a:r>
              <a:rPr lang="zh-CN" altLang="en-US" sz="1800" dirty="0">
                <a:ea typeface="微软雅黑" pitchFamily="34" charset="-122"/>
                <a:cs typeface="Tahoma" pitchFamily="34" charset="0"/>
              </a:rPr>
              <a:t>成都地区优秀雇主”</a:t>
            </a:r>
            <a:endParaRPr lang="en-US" altLang="zh-CN" sz="1800" dirty="0">
              <a:ea typeface="微软雅黑" pitchFamily="34" charset="-122"/>
              <a:cs typeface="Tahoma" pitchFamily="34" charset="0"/>
            </a:endParaRPr>
          </a:p>
          <a:p>
            <a:pPr lvl="1" eaLnBrk="1" hangingPunct="1">
              <a:lnSpc>
                <a:spcPct val="120000"/>
              </a:lnSpc>
              <a:buBlip>
                <a:blip r:embed="rId3"/>
              </a:buBlip>
              <a:defRPr/>
            </a:pPr>
            <a:r>
              <a:rPr lang="en-US" altLang="zh-CN" sz="1800" dirty="0">
                <a:ea typeface="微软雅黑" pitchFamily="34" charset="-122"/>
                <a:cs typeface="Tahoma" pitchFamily="34" charset="0"/>
              </a:rPr>
              <a:t>NESC</a:t>
            </a:r>
            <a:r>
              <a:rPr lang="zh-CN" altLang="en-US" sz="1800" dirty="0">
                <a:ea typeface="微软雅黑" pitchFamily="34" charset="-122"/>
                <a:cs typeface="Tahoma" pitchFamily="34" charset="0"/>
              </a:rPr>
              <a:t>成都：</a:t>
            </a:r>
            <a:r>
              <a:rPr lang="en-US" altLang="zh-CN" sz="1800" dirty="0">
                <a:ea typeface="微软雅黑" pitchFamily="34" charset="-122"/>
                <a:cs typeface="Tahoma" pitchFamily="34" charset="0"/>
              </a:rPr>
              <a:t>2008</a:t>
            </a:r>
            <a:r>
              <a:rPr lang="zh-CN" altLang="en-US" sz="1800" dirty="0">
                <a:ea typeface="微软雅黑" pitchFamily="34" charset="-122"/>
                <a:cs typeface="Tahoma" pitchFamily="34" charset="0"/>
              </a:rPr>
              <a:t>年成功通过 “高新技术企业”认证</a:t>
            </a:r>
            <a:endParaRPr lang="en-US" altLang="zh-CN" sz="1800" dirty="0">
              <a:ea typeface="微软雅黑" pitchFamily="34" charset="-122"/>
              <a:cs typeface="Tahoma" pitchFamily="34" charset="0"/>
            </a:endParaRPr>
          </a:p>
          <a:p>
            <a:pPr lvl="1" eaLnBrk="1" hangingPunct="1">
              <a:lnSpc>
                <a:spcPct val="120000"/>
              </a:lnSpc>
              <a:buBlip>
                <a:blip r:embed="rId3"/>
              </a:buBlip>
              <a:defRPr/>
            </a:pPr>
            <a:r>
              <a:rPr lang="en-US" altLang="zh-CN" sz="1800" dirty="0">
                <a:ea typeface="微软雅黑" pitchFamily="34" charset="-122"/>
                <a:cs typeface="Tahoma" pitchFamily="34" charset="0"/>
              </a:rPr>
              <a:t>NESC</a:t>
            </a:r>
            <a:r>
              <a:rPr lang="zh-CN" altLang="en-US" sz="1800" dirty="0">
                <a:ea typeface="微软雅黑" pitchFamily="34" charset="-122"/>
                <a:cs typeface="Tahoma" pitchFamily="34" charset="0"/>
              </a:rPr>
              <a:t>上海</a:t>
            </a:r>
            <a:r>
              <a:rPr lang="en-US" altLang="zh-CN" sz="1800" dirty="0">
                <a:ea typeface="微软雅黑" pitchFamily="34" charset="-122"/>
                <a:cs typeface="Tahoma" pitchFamily="34" charset="0"/>
              </a:rPr>
              <a:t> </a:t>
            </a:r>
            <a:r>
              <a:rPr lang="zh-CN" altLang="en-US" sz="1800" dirty="0">
                <a:ea typeface="微软雅黑" pitchFamily="34" charset="-122"/>
                <a:cs typeface="Tahoma" pitchFamily="34" charset="0"/>
              </a:rPr>
              <a:t>：</a:t>
            </a:r>
            <a:r>
              <a:rPr lang="en-US" altLang="zh-CN" sz="1800" dirty="0">
                <a:ea typeface="微软雅黑" pitchFamily="34" charset="-122"/>
                <a:cs typeface="Tahoma" pitchFamily="34" charset="0"/>
              </a:rPr>
              <a:t>2008</a:t>
            </a:r>
            <a:r>
              <a:rPr lang="zh-CN" altLang="en-US" sz="1800" dirty="0">
                <a:ea typeface="微软雅黑" pitchFamily="34" charset="-122"/>
                <a:cs typeface="Tahoma" pitchFamily="34" charset="0"/>
              </a:rPr>
              <a:t>年度被国务院四部委认定为国家规划布局内重点软件</a:t>
            </a:r>
            <a:r>
              <a:rPr lang="zh-CN" altLang="en-US" sz="1800" dirty="0" smtClean="0">
                <a:ea typeface="微软雅黑" pitchFamily="34" charset="-122"/>
                <a:cs typeface="Tahoma" pitchFamily="34" charset="0"/>
              </a:rPr>
              <a:t>企业</a:t>
            </a:r>
            <a:endParaRPr lang="en-US" altLang="zh-CN" sz="1800" dirty="0" smtClean="0">
              <a:ea typeface="微软雅黑" pitchFamily="34" charset="-122"/>
              <a:cs typeface="Tahoma" pitchFamily="34" charset="0"/>
            </a:endParaRPr>
          </a:p>
          <a:p>
            <a:pPr lvl="1" eaLnBrk="1" hangingPunct="1">
              <a:lnSpc>
                <a:spcPct val="120000"/>
              </a:lnSpc>
              <a:buFontTx/>
              <a:buBlip>
                <a:blip r:embed="rId3"/>
              </a:buBlip>
              <a:defRPr/>
            </a:pPr>
            <a:r>
              <a:rPr lang="en-US" altLang="zh-CN" sz="1800" dirty="0" smtClean="0">
                <a:ea typeface="微软雅黑" pitchFamily="34" charset="-122"/>
                <a:cs typeface="Tahoma" pitchFamily="34" charset="0"/>
              </a:rPr>
              <a:t>NESC</a:t>
            </a:r>
            <a:r>
              <a:rPr lang="zh-CN" altLang="en-US" sz="1800" dirty="0" smtClean="0">
                <a:ea typeface="微软雅黑" pitchFamily="34" charset="-122"/>
                <a:cs typeface="Tahoma" pitchFamily="34" charset="0"/>
              </a:rPr>
              <a:t>中国区：</a:t>
            </a:r>
            <a:r>
              <a:rPr lang="en-US" altLang="zh-CN" sz="1800" dirty="0" smtClean="0">
                <a:ea typeface="微软雅黑" pitchFamily="34" charset="-122"/>
                <a:cs typeface="Tahoma" pitchFamily="34" charset="0"/>
              </a:rPr>
              <a:t>2009</a:t>
            </a:r>
            <a:r>
              <a:rPr lang="zh-CN" altLang="en-US" sz="1800" dirty="0">
                <a:ea typeface="微软雅黑" pitchFamily="34" charset="-122"/>
                <a:cs typeface="Tahoma" pitchFamily="34" charset="0"/>
              </a:rPr>
              <a:t>年被评为“技术先进型服务企业</a:t>
            </a:r>
            <a:endParaRPr lang="en-US" altLang="zh-CN" sz="1800" dirty="0" smtClean="0">
              <a:ea typeface="微软雅黑" pitchFamily="34" charset="-122"/>
              <a:cs typeface="Tahoma" pitchFamily="34" charset="0"/>
            </a:endParaRPr>
          </a:p>
          <a:p>
            <a:pPr lvl="1" eaLnBrk="1" hangingPunct="1">
              <a:lnSpc>
                <a:spcPct val="120000"/>
              </a:lnSpc>
              <a:buFontTx/>
              <a:buBlip>
                <a:blip r:embed="rId3"/>
              </a:buBlip>
              <a:defRPr/>
            </a:pPr>
            <a:r>
              <a:rPr lang="zh-CN" altLang="en-US" sz="1800" dirty="0" smtClean="0">
                <a:ea typeface="微软雅黑" pitchFamily="34" charset="-122"/>
                <a:cs typeface="Tahoma" pitchFamily="34" charset="0"/>
              </a:rPr>
              <a:t>众多</a:t>
            </a:r>
            <a:r>
              <a:rPr lang="en-US" altLang="zh-CN" sz="1800" dirty="0" smtClean="0">
                <a:ea typeface="微软雅黑" pitchFamily="34" charset="-122"/>
                <a:cs typeface="Tahoma" pitchFamily="34" charset="0"/>
              </a:rPr>
              <a:t>PMP(Project Management Professional)</a:t>
            </a:r>
            <a:r>
              <a:rPr lang="zh-CN" altLang="en-US" sz="1800" dirty="0" smtClean="0">
                <a:ea typeface="微软雅黑" pitchFamily="34" charset="-122"/>
                <a:cs typeface="Tahoma" pitchFamily="34" charset="0"/>
              </a:rPr>
              <a:t>员工</a:t>
            </a:r>
          </a:p>
        </p:txBody>
      </p:sp>
      <p:pic>
        <p:nvPicPr>
          <p:cNvPr id="50179" name="Picture 3" descr="D:\mango\My Documents\My Pictures\MVPLogo.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3075" y="1371600"/>
            <a:ext cx="1079500" cy="158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0" name="Picture 9" descr="image0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3925" y="3352800"/>
            <a:ext cx="2716213"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a:spLocks noGrp="1" noChangeArrowheads="1"/>
          </p:cNvSpPr>
          <p:nvPr>
            <p:ph type="title"/>
          </p:nvPr>
        </p:nvSpPr>
        <p:spPr>
          <a:xfrm>
            <a:off x="468313" y="304800"/>
            <a:ext cx="8229600" cy="479425"/>
          </a:xfrm>
        </p:spPr>
        <p:txBody>
          <a:bodyPr/>
          <a:lstStyle/>
          <a:p>
            <a:pPr eaLnBrk="1" hangingPunct="1"/>
            <a:r>
              <a:rPr lang="en-US" altLang="zh-CN" sz="4000" dirty="0" smtClean="0">
                <a:solidFill>
                  <a:srgbClr val="FF6600"/>
                </a:solidFill>
                <a:latin typeface="微软雅黑" pitchFamily="34" charset="-122"/>
                <a:ea typeface="微软雅黑" pitchFamily="34" charset="-122"/>
              </a:rPr>
              <a:t>NESC</a:t>
            </a:r>
            <a:r>
              <a:rPr lang="zh-CN" altLang="en-US" sz="4000" dirty="0" smtClean="0">
                <a:solidFill>
                  <a:srgbClr val="FF6600"/>
                </a:solidFill>
                <a:latin typeface="微软雅黑" pitchFamily="34" charset="-122"/>
                <a:ea typeface="微软雅黑" pitchFamily="34" charset="-122"/>
              </a:rPr>
              <a:t>荣誉和资质</a:t>
            </a: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600" y="228600"/>
            <a:ext cx="4800600" cy="707886"/>
          </a:xfrm>
          <a:prstGeom prst="rect">
            <a:avLst/>
          </a:prstGeom>
          <a:noFill/>
        </p:spPr>
        <p:txBody>
          <a:bodyPr wrap="square" rtlCol="0">
            <a:spAutoFit/>
          </a:bodyPr>
          <a:lstStyle/>
          <a:p>
            <a:pPr algn="ctr"/>
            <a:r>
              <a:rPr lang="en-US" altLang="zh-CN" sz="4000" dirty="0" smtClean="0">
                <a:solidFill>
                  <a:srgbClr val="FF6600"/>
                </a:solidFill>
                <a:latin typeface="微软雅黑" pitchFamily="34" charset="-122"/>
                <a:ea typeface="微软雅黑" pitchFamily="34" charset="-122"/>
              </a:rPr>
              <a:t>NESC </a:t>
            </a:r>
            <a:r>
              <a:rPr lang="zh-CN" altLang="en-US" sz="4000" dirty="0" smtClean="0">
                <a:solidFill>
                  <a:srgbClr val="FF6600"/>
                </a:solidFill>
                <a:latin typeface="微软雅黑" pitchFamily="34" charset="-122"/>
                <a:ea typeface="微软雅黑" pitchFamily="34" charset="-122"/>
              </a:rPr>
              <a:t>人员结构</a:t>
            </a:r>
            <a:endParaRPr lang="zh-CN" altLang="en-US" sz="4000" dirty="0">
              <a:solidFill>
                <a:srgbClr val="FF6600"/>
              </a:solidFill>
              <a:latin typeface="微软雅黑" pitchFamily="34" charset="-122"/>
              <a:ea typeface="微软雅黑" pitchFamily="34" charset="-122"/>
            </a:endParaRPr>
          </a:p>
        </p:txBody>
      </p:sp>
      <p:graphicFrame>
        <p:nvGraphicFramePr>
          <p:cNvPr id="3" name="图表 2"/>
          <p:cNvGraphicFramePr>
            <a:graphicFrameLocks/>
          </p:cNvGraphicFramePr>
          <p:nvPr>
            <p:extLst>
              <p:ext uri="{D42A27DB-BD31-4B8C-83A1-F6EECF244321}">
                <p14:modId xmlns:p14="http://schemas.microsoft.com/office/powerpoint/2010/main" val="1570244497"/>
              </p:ext>
            </p:extLst>
          </p:nvPr>
        </p:nvGraphicFramePr>
        <p:xfrm>
          <a:off x="292406" y="1676400"/>
          <a:ext cx="3886200" cy="28956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图表 3"/>
          <p:cNvGraphicFramePr>
            <a:graphicFrameLocks/>
          </p:cNvGraphicFramePr>
          <p:nvPr>
            <p:extLst>
              <p:ext uri="{D42A27DB-BD31-4B8C-83A1-F6EECF244321}">
                <p14:modId xmlns:p14="http://schemas.microsoft.com/office/powerpoint/2010/main" val="2044740125"/>
              </p:ext>
            </p:extLst>
          </p:nvPr>
        </p:nvGraphicFramePr>
        <p:xfrm>
          <a:off x="4705350" y="1676400"/>
          <a:ext cx="3695700" cy="2895600"/>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 Box 5"/>
          <p:cNvSpPr txBox="1">
            <a:spLocks noChangeArrowheads="1"/>
          </p:cNvSpPr>
          <p:nvPr/>
        </p:nvSpPr>
        <p:spPr bwMode="auto">
          <a:xfrm>
            <a:off x="463826" y="1125329"/>
            <a:ext cx="38806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zh-CN" dirty="0">
                <a:latin typeface="微软雅黑" pitchFamily="34" charset="-122"/>
                <a:ea typeface="微软雅黑" pitchFamily="34" charset="-122"/>
              </a:rPr>
              <a:t>员工学历以本科</a:t>
            </a:r>
            <a:r>
              <a:rPr lang="zh-CN" altLang="zh-CN" dirty="0" smtClean="0">
                <a:latin typeface="微软雅黑" pitchFamily="34" charset="-122"/>
                <a:ea typeface="微软雅黑" pitchFamily="34" charset="-122"/>
              </a:rPr>
              <a:t>为主</a:t>
            </a:r>
            <a:endParaRPr lang="zh-CN" altLang="en-US" dirty="0">
              <a:latin typeface="微软雅黑" pitchFamily="34" charset="-122"/>
              <a:ea typeface="微软雅黑" pitchFamily="34" charset="-122"/>
            </a:endParaRPr>
          </a:p>
        </p:txBody>
      </p:sp>
      <p:sp>
        <p:nvSpPr>
          <p:cNvPr id="6" name="矩形 5"/>
          <p:cNvSpPr/>
          <p:nvPr/>
        </p:nvSpPr>
        <p:spPr>
          <a:xfrm>
            <a:off x="4518868" y="1125329"/>
            <a:ext cx="2749471" cy="369332"/>
          </a:xfrm>
          <a:prstGeom prst="rect">
            <a:avLst/>
          </a:prstGeom>
        </p:spPr>
        <p:txBody>
          <a:bodyPr wrap="none">
            <a:spAutoFit/>
          </a:bodyPr>
          <a:lstStyle/>
          <a:p>
            <a:r>
              <a:rPr lang="zh-CN" altLang="zh-CN" dirty="0" smtClean="0">
                <a:latin typeface="微软雅黑" pitchFamily="34" charset="-122"/>
                <a:ea typeface="微软雅黑" pitchFamily="34" charset="-122"/>
              </a:rPr>
              <a:t>员工</a:t>
            </a:r>
            <a:r>
              <a:rPr lang="zh-CN" altLang="zh-CN" dirty="0">
                <a:latin typeface="微软雅黑" pitchFamily="34" charset="-122"/>
                <a:ea typeface="微软雅黑" pitchFamily="34" charset="-122"/>
              </a:rPr>
              <a:t>的平均年龄不到</a:t>
            </a:r>
            <a:r>
              <a:rPr lang="en-US" altLang="zh-CN" dirty="0">
                <a:latin typeface="微软雅黑" pitchFamily="34" charset="-122"/>
                <a:ea typeface="微软雅黑" pitchFamily="34" charset="-122"/>
              </a:rPr>
              <a:t>28</a:t>
            </a:r>
            <a:r>
              <a:rPr lang="zh-CN" altLang="zh-CN" dirty="0" smtClean="0">
                <a:latin typeface="微软雅黑" pitchFamily="34" charset="-122"/>
                <a:ea typeface="微软雅黑" pitchFamily="34" charset="-122"/>
              </a:rPr>
              <a:t>岁</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145682503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600" y="228600"/>
            <a:ext cx="4800600" cy="707886"/>
          </a:xfrm>
          <a:prstGeom prst="rect">
            <a:avLst/>
          </a:prstGeom>
          <a:noFill/>
        </p:spPr>
        <p:txBody>
          <a:bodyPr wrap="square" rtlCol="0">
            <a:spAutoFit/>
          </a:bodyPr>
          <a:lstStyle/>
          <a:p>
            <a:pPr algn="ctr"/>
            <a:r>
              <a:rPr lang="en-US" altLang="zh-CN" sz="4000" dirty="0" smtClean="0">
                <a:solidFill>
                  <a:srgbClr val="FF6600"/>
                </a:solidFill>
                <a:latin typeface="微软雅黑" pitchFamily="34" charset="-122"/>
                <a:ea typeface="微软雅黑" pitchFamily="34" charset="-122"/>
              </a:rPr>
              <a:t>NESC </a:t>
            </a:r>
            <a:r>
              <a:rPr lang="zh-CN" altLang="en-US" sz="4000" dirty="0" smtClean="0">
                <a:solidFill>
                  <a:srgbClr val="FF6600"/>
                </a:solidFill>
                <a:latin typeface="微软雅黑" pitchFamily="34" charset="-122"/>
                <a:ea typeface="微软雅黑" pitchFamily="34" charset="-122"/>
              </a:rPr>
              <a:t>人员特点</a:t>
            </a:r>
            <a:endParaRPr lang="zh-CN" altLang="en-US" sz="4000" dirty="0">
              <a:solidFill>
                <a:srgbClr val="FF6600"/>
              </a:solidFill>
              <a:latin typeface="微软雅黑" pitchFamily="34" charset="-122"/>
              <a:ea typeface="微软雅黑" pitchFamily="34" charset="-122"/>
            </a:endParaRPr>
          </a:p>
        </p:txBody>
      </p:sp>
      <p:grpSp>
        <p:nvGrpSpPr>
          <p:cNvPr id="3" name="组合 2"/>
          <p:cNvGrpSpPr/>
          <p:nvPr/>
        </p:nvGrpSpPr>
        <p:grpSpPr>
          <a:xfrm rot="21275295">
            <a:off x="1784725" y="978198"/>
            <a:ext cx="6284714" cy="4709345"/>
            <a:chOff x="1353442" y="937203"/>
            <a:chExt cx="6284714" cy="4709345"/>
          </a:xfrm>
          <a:scene3d>
            <a:camera prst="perspectiveRelaxedModerately" zoom="92000"/>
            <a:lightRig rig="balanced" dir="t">
              <a:rot lat="0" lon="0" rev="12700000"/>
            </a:lightRig>
          </a:scene3d>
        </p:grpSpPr>
        <p:sp>
          <p:nvSpPr>
            <p:cNvPr id="4" name="任意多边形 3"/>
            <p:cNvSpPr/>
            <p:nvPr/>
          </p:nvSpPr>
          <p:spPr>
            <a:xfrm>
              <a:off x="4125001" y="937203"/>
              <a:ext cx="1518805" cy="1745753"/>
            </a:xfrm>
            <a:custGeom>
              <a:avLst/>
              <a:gdLst>
                <a:gd name="connsiteX0" fmla="*/ 0 w 1745753"/>
                <a:gd name="connsiteY0" fmla="*/ 759403 h 1518805"/>
                <a:gd name="connsiteX1" fmla="*/ 379701 w 1745753"/>
                <a:gd name="connsiteY1" fmla="*/ 0 h 1518805"/>
                <a:gd name="connsiteX2" fmla="*/ 1366052 w 1745753"/>
                <a:gd name="connsiteY2" fmla="*/ 0 h 1518805"/>
                <a:gd name="connsiteX3" fmla="*/ 1745753 w 1745753"/>
                <a:gd name="connsiteY3" fmla="*/ 759403 h 1518805"/>
                <a:gd name="connsiteX4" fmla="*/ 1366052 w 1745753"/>
                <a:gd name="connsiteY4" fmla="*/ 1518805 h 1518805"/>
                <a:gd name="connsiteX5" fmla="*/ 379701 w 1745753"/>
                <a:gd name="connsiteY5" fmla="*/ 1518805 h 1518805"/>
                <a:gd name="connsiteX6" fmla="*/ 0 w 1745753"/>
                <a:gd name="connsiteY6" fmla="*/ 759403 h 151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5753" h="1518805">
                  <a:moveTo>
                    <a:pt x="872876" y="0"/>
                  </a:moveTo>
                  <a:lnTo>
                    <a:pt x="1745753" y="330340"/>
                  </a:lnTo>
                  <a:lnTo>
                    <a:pt x="1745753" y="1188465"/>
                  </a:lnTo>
                  <a:lnTo>
                    <a:pt x="872876" y="1518805"/>
                  </a:lnTo>
                  <a:lnTo>
                    <a:pt x="0" y="1188465"/>
                  </a:lnTo>
                  <a:lnTo>
                    <a:pt x="0" y="330340"/>
                  </a:lnTo>
                  <a:lnTo>
                    <a:pt x="872876" y="0"/>
                  </a:lnTo>
                  <a:close/>
                </a:path>
              </a:pathLst>
            </a:custGeom>
            <a:sp3d prstMaterial="plastic">
              <a:bevelT w="50800" h="50800"/>
              <a:bevelB w="50800" h="50800"/>
            </a:sp3d>
          </p:spPr>
          <p:style>
            <a:lnRef idx="0">
              <a:schemeClr val="lt1">
                <a:hueOff val="0"/>
                <a:satOff val="0"/>
                <a:lumOff val="0"/>
                <a:alphaOff val="0"/>
              </a:schemeClr>
            </a:lnRef>
            <a:fillRef idx="1">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373840" tIns="409208" rIns="373840" bIns="409205" numCol="1" spcCol="1270" anchor="ctr" anchorCtr="0">
              <a:noAutofit/>
            </a:bodyPr>
            <a:lstStyle/>
            <a:p>
              <a:pPr lvl="0" algn="ctr" defTabSz="1600200">
                <a:lnSpc>
                  <a:spcPct val="90000"/>
                </a:lnSpc>
                <a:spcBef>
                  <a:spcPct val="0"/>
                </a:spcBef>
                <a:spcAft>
                  <a:spcPct val="35000"/>
                </a:spcAft>
              </a:pPr>
              <a:r>
                <a:rPr lang="zh-CN" altLang="en-US" sz="3600" b="1" kern="1200" dirty="0" smtClean="0">
                  <a:latin typeface="微软雅黑" pitchFamily="34" charset="-122"/>
                  <a:ea typeface="微软雅黑" pitchFamily="34" charset="-122"/>
                </a:rPr>
                <a:t>专注</a:t>
              </a:r>
              <a:endParaRPr lang="zh-CN" altLang="en-US" sz="3600" b="1" kern="1200" dirty="0">
                <a:latin typeface="微软雅黑" pitchFamily="34" charset="-122"/>
                <a:ea typeface="微软雅黑" pitchFamily="34" charset="-122"/>
              </a:endParaRPr>
            </a:p>
          </p:txBody>
        </p:sp>
        <p:sp>
          <p:nvSpPr>
            <p:cNvPr id="5" name="任意多边形 4"/>
            <p:cNvSpPr/>
            <p:nvPr/>
          </p:nvSpPr>
          <p:spPr>
            <a:xfrm>
              <a:off x="5689895" y="1286354"/>
              <a:ext cx="1948261" cy="1047452"/>
            </a:xfrm>
            <a:custGeom>
              <a:avLst/>
              <a:gdLst>
                <a:gd name="connsiteX0" fmla="*/ 0 w 1948261"/>
                <a:gd name="connsiteY0" fmla="*/ 0 h 1047452"/>
                <a:gd name="connsiteX1" fmla="*/ 1948261 w 1948261"/>
                <a:gd name="connsiteY1" fmla="*/ 0 h 1047452"/>
                <a:gd name="connsiteX2" fmla="*/ 1948261 w 1948261"/>
                <a:gd name="connsiteY2" fmla="*/ 1047452 h 1047452"/>
                <a:gd name="connsiteX3" fmla="*/ 0 w 1948261"/>
                <a:gd name="connsiteY3" fmla="*/ 1047452 h 1047452"/>
                <a:gd name="connsiteX4" fmla="*/ 0 w 1948261"/>
                <a:gd name="connsiteY4" fmla="*/ 0 h 1047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261" h="1047452">
                  <a:moveTo>
                    <a:pt x="0" y="0"/>
                  </a:moveTo>
                  <a:lnTo>
                    <a:pt x="1948261" y="0"/>
                  </a:lnTo>
                  <a:lnTo>
                    <a:pt x="1948261" y="1047452"/>
                  </a:lnTo>
                  <a:lnTo>
                    <a:pt x="0" y="1047452"/>
                  </a:lnTo>
                  <a:lnTo>
                    <a:pt x="0" y="0"/>
                  </a:lnTo>
                  <a:close/>
                </a:path>
              </a:pathLst>
            </a:custGeom>
          </p:spPr>
          <p:style>
            <a:lnRef idx="0">
              <a:schemeClr val="dk1">
                <a:alpha val="0"/>
                <a:hueOff val="0"/>
                <a:satOff val="0"/>
                <a:lumOff val="0"/>
                <a:alphaOff val="0"/>
              </a:schemeClr>
            </a:lnRef>
            <a:fillRef idx="1">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endParaRPr lang="zh-CN" altLang="en-US" sz="3600" b="1" kern="1200" dirty="0">
                <a:latin typeface="微软雅黑" pitchFamily="34" charset="-122"/>
                <a:ea typeface="微软雅黑" pitchFamily="34" charset="-122"/>
              </a:endParaRPr>
            </a:p>
          </p:txBody>
        </p:sp>
        <p:sp>
          <p:nvSpPr>
            <p:cNvPr id="7" name="任意多边形 6"/>
            <p:cNvSpPr/>
            <p:nvPr/>
          </p:nvSpPr>
          <p:spPr>
            <a:xfrm>
              <a:off x="2484691" y="937203"/>
              <a:ext cx="1518805" cy="1745753"/>
            </a:xfrm>
            <a:custGeom>
              <a:avLst/>
              <a:gdLst>
                <a:gd name="connsiteX0" fmla="*/ 0 w 1745753"/>
                <a:gd name="connsiteY0" fmla="*/ 759403 h 1518805"/>
                <a:gd name="connsiteX1" fmla="*/ 379701 w 1745753"/>
                <a:gd name="connsiteY1" fmla="*/ 0 h 1518805"/>
                <a:gd name="connsiteX2" fmla="*/ 1366052 w 1745753"/>
                <a:gd name="connsiteY2" fmla="*/ 0 h 1518805"/>
                <a:gd name="connsiteX3" fmla="*/ 1745753 w 1745753"/>
                <a:gd name="connsiteY3" fmla="*/ 759403 h 1518805"/>
                <a:gd name="connsiteX4" fmla="*/ 1366052 w 1745753"/>
                <a:gd name="connsiteY4" fmla="*/ 1518805 h 1518805"/>
                <a:gd name="connsiteX5" fmla="*/ 379701 w 1745753"/>
                <a:gd name="connsiteY5" fmla="*/ 1518805 h 1518805"/>
                <a:gd name="connsiteX6" fmla="*/ 0 w 1745753"/>
                <a:gd name="connsiteY6" fmla="*/ 759403 h 151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5753" h="1518805">
                  <a:moveTo>
                    <a:pt x="872876" y="0"/>
                  </a:moveTo>
                  <a:lnTo>
                    <a:pt x="1745753" y="330340"/>
                  </a:lnTo>
                  <a:lnTo>
                    <a:pt x="1745753" y="1188465"/>
                  </a:lnTo>
                  <a:lnTo>
                    <a:pt x="872876" y="1518805"/>
                  </a:lnTo>
                  <a:lnTo>
                    <a:pt x="0" y="1188465"/>
                  </a:lnTo>
                  <a:lnTo>
                    <a:pt x="0" y="330340"/>
                  </a:lnTo>
                  <a:lnTo>
                    <a:pt x="872876" y="0"/>
                  </a:lnTo>
                  <a:close/>
                </a:path>
              </a:pathLst>
            </a:custGeom>
            <a:sp3d prstMaterial="plastic">
              <a:bevelT w="50800" h="50800"/>
              <a:bevelB w="50800" h="50800"/>
            </a:sp3d>
          </p:spPr>
          <p:style>
            <a:lnRef idx="0">
              <a:schemeClr val="lt1">
                <a:hueOff val="0"/>
                <a:satOff val="0"/>
                <a:lumOff val="0"/>
                <a:alphaOff val="0"/>
              </a:schemeClr>
            </a:lnRef>
            <a:fillRef idx="1">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236680" tIns="272048" rIns="236680" bIns="272045" numCol="1" spcCol="1270" anchor="ctr" anchorCtr="0">
              <a:noAutofit/>
            </a:bodyPr>
            <a:lstStyle/>
            <a:p>
              <a:pPr lvl="0" algn="ctr" defTabSz="1600200">
                <a:lnSpc>
                  <a:spcPct val="90000"/>
                </a:lnSpc>
                <a:spcBef>
                  <a:spcPct val="0"/>
                </a:spcBef>
                <a:spcAft>
                  <a:spcPct val="35000"/>
                </a:spcAft>
              </a:pPr>
              <a:r>
                <a:rPr lang="zh-CN" altLang="en-US" sz="3600" b="1" kern="1200" dirty="0" smtClean="0">
                  <a:latin typeface="微软雅黑" pitchFamily="34" charset="-122"/>
                  <a:ea typeface="微软雅黑" pitchFamily="34" charset="-122"/>
                </a:rPr>
                <a:t>单纯</a:t>
              </a:r>
              <a:endParaRPr lang="zh-CN" altLang="en-US" sz="3600" b="1" kern="1200" dirty="0">
                <a:latin typeface="微软雅黑" pitchFamily="34" charset="-122"/>
                <a:ea typeface="微软雅黑" pitchFamily="34" charset="-122"/>
              </a:endParaRPr>
            </a:p>
          </p:txBody>
        </p:sp>
        <p:sp>
          <p:nvSpPr>
            <p:cNvPr id="8" name="任意多边形 7"/>
            <p:cNvSpPr/>
            <p:nvPr/>
          </p:nvSpPr>
          <p:spPr>
            <a:xfrm>
              <a:off x="3301704" y="2418999"/>
              <a:ext cx="1518805" cy="1745753"/>
            </a:xfrm>
            <a:custGeom>
              <a:avLst/>
              <a:gdLst>
                <a:gd name="connsiteX0" fmla="*/ 0 w 1745753"/>
                <a:gd name="connsiteY0" fmla="*/ 759403 h 1518805"/>
                <a:gd name="connsiteX1" fmla="*/ 379701 w 1745753"/>
                <a:gd name="connsiteY1" fmla="*/ 0 h 1518805"/>
                <a:gd name="connsiteX2" fmla="*/ 1366052 w 1745753"/>
                <a:gd name="connsiteY2" fmla="*/ 0 h 1518805"/>
                <a:gd name="connsiteX3" fmla="*/ 1745753 w 1745753"/>
                <a:gd name="connsiteY3" fmla="*/ 759403 h 1518805"/>
                <a:gd name="connsiteX4" fmla="*/ 1366052 w 1745753"/>
                <a:gd name="connsiteY4" fmla="*/ 1518805 h 1518805"/>
                <a:gd name="connsiteX5" fmla="*/ 379701 w 1745753"/>
                <a:gd name="connsiteY5" fmla="*/ 1518805 h 1518805"/>
                <a:gd name="connsiteX6" fmla="*/ 0 w 1745753"/>
                <a:gd name="connsiteY6" fmla="*/ 759403 h 151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5753" h="1518805">
                  <a:moveTo>
                    <a:pt x="872876" y="0"/>
                  </a:moveTo>
                  <a:lnTo>
                    <a:pt x="1745753" y="330340"/>
                  </a:lnTo>
                  <a:lnTo>
                    <a:pt x="1745753" y="1188465"/>
                  </a:lnTo>
                  <a:lnTo>
                    <a:pt x="872876" y="1518805"/>
                  </a:lnTo>
                  <a:lnTo>
                    <a:pt x="0" y="1188465"/>
                  </a:lnTo>
                  <a:lnTo>
                    <a:pt x="0" y="330340"/>
                  </a:lnTo>
                  <a:lnTo>
                    <a:pt x="872876" y="0"/>
                  </a:lnTo>
                  <a:close/>
                </a:path>
              </a:pathLst>
            </a:custGeom>
            <a:sp3d prstMaterial="plastic">
              <a:bevelT w="50800" h="50800"/>
              <a:bevelB w="50800" h="50800"/>
            </a:sp3d>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373840" tIns="409208" rIns="373840" bIns="409205" numCol="1" spcCol="1270" anchor="ctr" anchorCtr="0">
              <a:noAutofit/>
            </a:bodyPr>
            <a:lstStyle/>
            <a:p>
              <a:pPr lvl="0" algn="ctr" defTabSz="1600200">
                <a:lnSpc>
                  <a:spcPct val="90000"/>
                </a:lnSpc>
                <a:spcBef>
                  <a:spcPct val="0"/>
                </a:spcBef>
                <a:spcAft>
                  <a:spcPct val="35000"/>
                </a:spcAft>
              </a:pPr>
              <a:r>
                <a:rPr lang="zh-CN" altLang="en-US" sz="3600" b="1" kern="1200" dirty="0" smtClean="0">
                  <a:latin typeface="微软雅黑" pitchFamily="34" charset="-122"/>
                  <a:ea typeface="微软雅黑" pitchFamily="34" charset="-122"/>
                </a:rPr>
                <a:t>腼腆</a:t>
              </a:r>
              <a:endParaRPr lang="zh-CN" altLang="en-US" sz="3600" b="1" kern="1200" dirty="0">
                <a:latin typeface="微软雅黑" pitchFamily="34" charset="-122"/>
                <a:ea typeface="微软雅黑" pitchFamily="34" charset="-122"/>
              </a:endParaRPr>
            </a:p>
          </p:txBody>
        </p:sp>
        <p:sp>
          <p:nvSpPr>
            <p:cNvPr id="9" name="任意多边形 8"/>
            <p:cNvSpPr/>
            <p:nvPr/>
          </p:nvSpPr>
          <p:spPr>
            <a:xfrm>
              <a:off x="1353442" y="2768150"/>
              <a:ext cx="1885414" cy="1047452"/>
            </a:xfrm>
            <a:custGeom>
              <a:avLst/>
              <a:gdLst>
                <a:gd name="connsiteX0" fmla="*/ 0 w 1885414"/>
                <a:gd name="connsiteY0" fmla="*/ 0 h 1047452"/>
                <a:gd name="connsiteX1" fmla="*/ 1885414 w 1885414"/>
                <a:gd name="connsiteY1" fmla="*/ 0 h 1047452"/>
                <a:gd name="connsiteX2" fmla="*/ 1885414 w 1885414"/>
                <a:gd name="connsiteY2" fmla="*/ 1047452 h 1047452"/>
                <a:gd name="connsiteX3" fmla="*/ 0 w 1885414"/>
                <a:gd name="connsiteY3" fmla="*/ 1047452 h 1047452"/>
                <a:gd name="connsiteX4" fmla="*/ 0 w 1885414"/>
                <a:gd name="connsiteY4" fmla="*/ 0 h 1047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5414" h="1047452">
                  <a:moveTo>
                    <a:pt x="0" y="0"/>
                  </a:moveTo>
                  <a:lnTo>
                    <a:pt x="1885414" y="0"/>
                  </a:lnTo>
                  <a:lnTo>
                    <a:pt x="1885414" y="1047452"/>
                  </a:lnTo>
                  <a:lnTo>
                    <a:pt x="0" y="1047452"/>
                  </a:lnTo>
                  <a:lnTo>
                    <a:pt x="0" y="0"/>
                  </a:lnTo>
                  <a:close/>
                </a:path>
              </a:pathLst>
            </a:custGeom>
          </p:spPr>
          <p:style>
            <a:lnRef idx="0">
              <a:schemeClr val="dk1">
                <a:alpha val="0"/>
                <a:hueOff val="0"/>
                <a:satOff val="0"/>
                <a:lumOff val="0"/>
                <a:alphaOff val="0"/>
              </a:schemeClr>
            </a:lnRef>
            <a:fillRef idx="1">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7160" tIns="137160" rIns="137160" bIns="137160" numCol="1" spcCol="1270" anchor="ctr" anchorCtr="0">
              <a:noAutofit/>
            </a:bodyPr>
            <a:lstStyle/>
            <a:p>
              <a:pPr lvl="0" algn="r" defTabSz="1600200">
                <a:lnSpc>
                  <a:spcPct val="90000"/>
                </a:lnSpc>
                <a:spcBef>
                  <a:spcPct val="0"/>
                </a:spcBef>
                <a:spcAft>
                  <a:spcPct val="35000"/>
                </a:spcAft>
              </a:pPr>
              <a:endParaRPr lang="zh-CN" altLang="en-US" sz="3600" b="1" kern="1200" dirty="0">
                <a:latin typeface="微软雅黑" pitchFamily="34" charset="-122"/>
                <a:ea typeface="微软雅黑" pitchFamily="34" charset="-122"/>
              </a:endParaRPr>
            </a:p>
          </p:txBody>
        </p:sp>
        <p:sp>
          <p:nvSpPr>
            <p:cNvPr id="10" name="任意多边形 9"/>
            <p:cNvSpPr/>
            <p:nvPr/>
          </p:nvSpPr>
          <p:spPr>
            <a:xfrm>
              <a:off x="4942014" y="2418999"/>
              <a:ext cx="1518805" cy="1745753"/>
            </a:xfrm>
            <a:custGeom>
              <a:avLst/>
              <a:gdLst>
                <a:gd name="connsiteX0" fmla="*/ 0 w 1745753"/>
                <a:gd name="connsiteY0" fmla="*/ 759403 h 1518805"/>
                <a:gd name="connsiteX1" fmla="*/ 379701 w 1745753"/>
                <a:gd name="connsiteY1" fmla="*/ 0 h 1518805"/>
                <a:gd name="connsiteX2" fmla="*/ 1366052 w 1745753"/>
                <a:gd name="connsiteY2" fmla="*/ 0 h 1518805"/>
                <a:gd name="connsiteX3" fmla="*/ 1745753 w 1745753"/>
                <a:gd name="connsiteY3" fmla="*/ 759403 h 1518805"/>
                <a:gd name="connsiteX4" fmla="*/ 1366052 w 1745753"/>
                <a:gd name="connsiteY4" fmla="*/ 1518805 h 1518805"/>
                <a:gd name="connsiteX5" fmla="*/ 379701 w 1745753"/>
                <a:gd name="connsiteY5" fmla="*/ 1518805 h 1518805"/>
                <a:gd name="connsiteX6" fmla="*/ 0 w 1745753"/>
                <a:gd name="connsiteY6" fmla="*/ 759403 h 151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5753" h="1518805">
                  <a:moveTo>
                    <a:pt x="872876" y="0"/>
                  </a:moveTo>
                  <a:lnTo>
                    <a:pt x="1745753" y="330340"/>
                  </a:lnTo>
                  <a:lnTo>
                    <a:pt x="1745753" y="1188465"/>
                  </a:lnTo>
                  <a:lnTo>
                    <a:pt x="872876" y="1518805"/>
                  </a:lnTo>
                  <a:lnTo>
                    <a:pt x="0" y="1188465"/>
                  </a:lnTo>
                  <a:lnTo>
                    <a:pt x="0" y="330340"/>
                  </a:lnTo>
                  <a:lnTo>
                    <a:pt x="872876" y="0"/>
                  </a:lnTo>
                  <a:close/>
                </a:path>
              </a:pathLst>
            </a:custGeom>
            <a:sp3d prstMaterial="plastic">
              <a:bevelT w="50800" h="50800"/>
              <a:bevelB w="50800" h="50800"/>
            </a:sp3d>
          </p:spPr>
          <p:style>
            <a:lnRef idx="0">
              <a:schemeClr val="lt1">
                <a:hueOff val="0"/>
                <a:satOff val="0"/>
                <a:lumOff val="0"/>
                <a:alphaOff val="0"/>
              </a:schemeClr>
            </a:lnRef>
            <a:fillRef idx="1">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236680" tIns="272048" rIns="236680" bIns="272045" numCol="1" spcCol="1270" anchor="ctr" anchorCtr="0">
              <a:noAutofit/>
            </a:bodyPr>
            <a:lstStyle/>
            <a:p>
              <a:pPr lvl="0" algn="ctr" defTabSz="1600200">
                <a:lnSpc>
                  <a:spcPct val="90000"/>
                </a:lnSpc>
                <a:spcBef>
                  <a:spcPct val="0"/>
                </a:spcBef>
                <a:spcAft>
                  <a:spcPct val="35000"/>
                </a:spcAft>
              </a:pPr>
              <a:r>
                <a:rPr lang="zh-CN" altLang="en-US" sz="3600" b="1" kern="1200" dirty="0" smtClean="0">
                  <a:latin typeface="微软雅黑" pitchFamily="34" charset="-122"/>
                  <a:ea typeface="微软雅黑" pitchFamily="34" charset="-122"/>
                </a:rPr>
                <a:t>内秀</a:t>
              </a:r>
              <a:endParaRPr lang="zh-CN" altLang="en-US" sz="3600" b="1" kern="1200" dirty="0">
                <a:latin typeface="微软雅黑" pitchFamily="34" charset="-122"/>
                <a:ea typeface="微软雅黑" pitchFamily="34" charset="-122"/>
              </a:endParaRPr>
            </a:p>
          </p:txBody>
        </p:sp>
        <p:sp>
          <p:nvSpPr>
            <p:cNvPr id="11" name="任意多边形 10"/>
            <p:cNvSpPr/>
            <p:nvPr/>
          </p:nvSpPr>
          <p:spPr>
            <a:xfrm>
              <a:off x="4125001" y="3900795"/>
              <a:ext cx="1518805" cy="1745753"/>
            </a:xfrm>
            <a:custGeom>
              <a:avLst/>
              <a:gdLst>
                <a:gd name="connsiteX0" fmla="*/ 0 w 1745753"/>
                <a:gd name="connsiteY0" fmla="*/ 759403 h 1518805"/>
                <a:gd name="connsiteX1" fmla="*/ 379701 w 1745753"/>
                <a:gd name="connsiteY1" fmla="*/ 0 h 1518805"/>
                <a:gd name="connsiteX2" fmla="*/ 1366052 w 1745753"/>
                <a:gd name="connsiteY2" fmla="*/ 0 h 1518805"/>
                <a:gd name="connsiteX3" fmla="*/ 1745753 w 1745753"/>
                <a:gd name="connsiteY3" fmla="*/ 759403 h 1518805"/>
                <a:gd name="connsiteX4" fmla="*/ 1366052 w 1745753"/>
                <a:gd name="connsiteY4" fmla="*/ 1518805 h 1518805"/>
                <a:gd name="connsiteX5" fmla="*/ 379701 w 1745753"/>
                <a:gd name="connsiteY5" fmla="*/ 1518805 h 1518805"/>
                <a:gd name="connsiteX6" fmla="*/ 0 w 1745753"/>
                <a:gd name="connsiteY6" fmla="*/ 759403 h 151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5753" h="1518805">
                  <a:moveTo>
                    <a:pt x="872876" y="0"/>
                  </a:moveTo>
                  <a:lnTo>
                    <a:pt x="1745753" y="330340"/>
                  </a:lnTo>
                  <a:lnTo>
                    <a:pt x="1745753" y="1188465"/>
                  </a:lnTo>
                  <a:lnTo>
                    <a:pt x="872876" y="1518805"/>
                  </a:lnTo>
                  <a:lnTo>
                    <a:pt x="0" y="1188465"/>
                  </a:lnTo>
                  <a:lnTo>
                    <a:pt x="0" y="330340"/>
                  </a:lnTo>
                  <a:lnTo>
                    <a:pt x="872876" y="0"/>
                  </a:lnTo>
                  <a:close/>
                </a:path>
              </a:pathLst>
            </a:custGeom>
            <a:sp3d prstMaterial="plastic">
              <a:bevelT w="50800" h="50800"/>
              <a:bevelB w="50800" h="50800"/>
            </a:sp3d>
          </p:spPr>
          <p:style>
            <a:lnRef idx="0">
              <a:schemeClr val="lt1">
                <a:hueOff val="0"/>
                <a:satOff val="0"/>
                <a:lumOff val="0"/>
                <a:alphaOff val="0"/>
              </a:schemeClr>
            </a:lnRef>
            <a:fillRef idx="1">
              <a:schemeClr val="accent6">
                <a:hueOff val="0"/>
                <a:satOff val="0"/>
                <a:lumOff val="0"/>
                <a:alphaOff val="0"/>
              </a:schemeClr>
            </a:fillRef>
            <a:effectRef idx="2">
              <a:schemeClr val="accent6">
                <a:hueOff val="0"/>
                <a:satOff val="0"/>
                <a:lumOff val="0"/>
                <a:alphaOff val="0"/>
              </a:schemeClr>
            </a:effectRef>
            <a:fontRef idx="minor">
              <a:schemeClr val="lt1"/>
            </a:fontRef>
          </p:style>
          <p:txBody>
            <a:bodyPr spcFirstLastPara="0" vert="horz" wrap="square" lIns="373840" tIns="409208" rIns="373840" bIns="409205" numCol="1" spcCol="1270" anchor="ctr" anchorCtr="0">
              <a:noAutofit/>
            </a:bodyPr>
            <a:lstStyle/>
            <a:p>
              <a:pPr lvl="0" algn="ctr" defTabSz="1600200">
                <a:lnSpc>
                  <a:spcPct val="90000"/>
                </a:lnSpc>
                <a:spcBef>
                  <a:spcPct val="0"/>
                </a:spcBef>
                <a:spcAft>
                  <a:spcPct val="35000"/>
                </a:spcAft>
              </a:pPr>
              <a:r>
                <a:rPr lang="zh-CN" altLang="en-US" sz="3600" b="1" kern="1200" dirty="0" smtClean="0">
                  <a:latin typeface="微软雅黑" pitchFamily="34" charset="-122"/>
                  <a:ea typeface="微软雅黑" pitchFamily="34" charset="-122"/>
                </a:rPr>
                <a:t>互助</a:t>
              </a:r>
              <a:endParaRPr lang="zh-CN" altLang="en-US" sz="3600" b="1" kern="1200" dirty="0">
                <a:latin typeface="微软雅黑" pitchFamily="34" charset="-122"/>
                <a:ea typeface="微软雅黑" pitchFamily="34" charset="-122"/>
              </a:endParaRPr>
            </a:p>
          </p:txBody>
        </p:sp>
        <p:sp>
          <p:nvSpPr>
            <p:cNvPr id="12" name="矩形 11"/>
            <p:cNvSpPr/>
            <p:nvPr/>
          </p:nvSpPr>
          <p:spPr>
            <a:xfrm>
              <a:off x="5689895" y="4249946"/>
              <a:ext cx="1948261" cy="1047452"/>
            </a:xfrm>
            <a:prstGeom prst="rect">
              <a:avLst/>
            </a:prstGeom>
          </p:spPr>
          <p:style>
            <a:lnRef idx="0">
              <a:schemeClr val="dk1">
                <a:alpha val="0"/>
                <a:hueOff val="0"/>
                <a:satOff val="0"/>
                <a:lumOff val="0"/>
                <a:alphaOff val="0"/>
              </a:schemeClr>
            </a:lnRef>
            <a:fillRef idx="1">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3" name="任意多边形 12"/>
            <p:cNvSpPr/>
            <p:nvPr/>
          </p:nvSpPr>
          <p:spPr>
            <a:xfrm>
              <a:off x="2484691" y="3900794"/>
              <a:ext cx="1518805" cy="1745754"/>
            </a:xfrm>
            <a:custGeom>
              <a:avLst/>
              <a:gdLst>
                <a:gd name="connsiteX0" fmla="*/ 0 w 1745753"/>
                <a:gd name="connsiteY0" fmla="*/ 759403 h 1518805"/>
                <a:gd name="connsiteX1" fmla="*/ 379701 w 1745753"/>
                <a:gd name="connsiteY1" fmla="*/ 0 h 1518805"/>
                <a:gd name="connsiteX2" fmla="*/ 1366052 w 1745753"/>
                <a:gd name="connsiteY2" fmla="*/ 0 h 1518805"/>
                <a:gd name="connsiteX3" fmla="*/ 1745753 w 1745753"/>
                <a:gd name="connsiteY3" fmla="*/ 759403 h 1518805"/>
                <a:gd name="connsiteX4" fmla="*/ 1366052 w 1745753"/>
                <a:gd name="connsiteY4" fmla="*/ 1518805 h 1518805"/>
                <a:gd name="connsiteX5" fmla="*/ 379701 w 1745753"/>
                <a:gd name="connsiteY5" fmla="*/ 1518805 h 1518805"/>
                <a:gd name="connsiteX6" fmla="*/ 0 w 1745753"/>
                <a:gd name="connsiteY6" fmla="*/ 759403 h 151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5753" h="1518805">
                  <a:moveTo>
                    <a:pt x="872876" y="0"/>
                  </a:moveTo>
                  <a:lnTo>
                    <a:pt x="1745753" y="330340"/>
                  </a:lnTo>
                  <a:lnTo>
                    <a:pt x="1745753" y="1188465"/>
                  </a:lnTo>
                  <a:lnTo>
                    <a:pt x="872876" y="1518805"/>
                  </a:lnTo>
                  <a:lnTo>
                    <a:pt x="0" y="1188465"/>
                  </a:lnTo>
                  <a:lnTo>
                    <a:pt x="0" y="330340"/>
                  </a:lnTo>
                  <a:lnTo>
                    <a:pt x="872876" y="0"/>
                  </a:lnTo>
                  <a:close/>
                </a:path>
              </a:pathLst>
            </a:custGeom>
            <a:sp3d prstMaterial="plastic">
              <a:bevelT w="50800" h="50800"/>
              <a:bevelB w="50800" h="50800"/>
            </a:sp3d>
          </p:spPr>
          <p:style>
            <a:lnRef idx="0">
              <a:schemeClr val="lt1">
                <a:hueOff val="0"/>
                <a:satOff val="0"/>
                <a:lumOff val="0"/>
                <a:alphaOff val="0"/>
              </a:schemeClr>
            </a:lnRef>
            <a:fillRef idx="1">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236680" tIns="272049" rIns="236680" bIns="272045" numCol="1" spcCol="1270" anchor="ctr" anchorCtr="0">
              <a:noAutofit/>
            </a:bodyPr>
            <a:lstStyle/>
            <a:p>
              <a:pPr lvl="0" algn="ctr" defTabSz="1600200">
                <a:lnSpc>
                  <a:spcPct val="90000"/>
                </a:lnSpc>
                <a:spcBef>
                  <a:spcPct val="0"/>
                </a:spcBef>
                <a:spcAft>
                  <a:spcPct val="35000"/>
                </a:spcAft>
              </a:pPr>
              <a:r>
                <a:rPr lang="zh-CN" altLang="en-US" sz="3600" b="1" kern="1200" dirty="0" smtClean="0">
                  <a:latin typeface="微软雅黑" pitchFamily="34" charset="-122"/>
                  <a:ea typeface="微软雅黑" pitchFamily="34" charset="-122"/>
                </a:rPr>
                <a:t>关爱</a:t>
              </a:r>
              <a:endParaRPr lang="zh-CN" altLang="en-US" sz="3600" b="1" kern="1200" dirty="0">
                <a:latin typeface="微软雅黑" pitchFamily="34" charset="-122"/>
                <a:ea typeface="微软雅黑" pitchFamily="34" charset="-122"/>
              </a:endParaRPr>
            </a:p>
          </p:txBody>
        </p:sp>
      </p:gr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66775" y="2916338"/>
            <a:ext cx="1571649" cy="141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355213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600" y="228600"/>
            <a:ext cx="4800600" cy="707886"/>
          </a:xfrm>
          <a:prstGeom prst="rect">
            <a:avLst/>
          </a:prstGeom>
          <a:noFill/>
        </p:spPr>
        <p:txBody>
          <a:bodyPr wrap="square" rtlCol="0">
            <a:spAutoFit/>
          </a:bodyPr>
          <a:lstStyle/>
          <a:p>
            <a:pPr algn="ctr"/>
            <a:r>
              <a:rPr lang="en-US" altLang="zh-CN" sz="4000" dirty="0" smtClean="0">
                <a:solidFill>
                  <a:srgbClr val="FF6600"/>
                </a:solidFill>
                <a:latin typeface="微软雅黑" pitchFamily="34" charset="-122"/>
                <a:ea typeface="微软雅黑" pitchFamily="34" charset="-122"/>
              </a:rPr>
              <a:t>NESC </a:t>
            </a:r>
            <a:r>
              <a:rPr lang="zh-CN" altLang="en-US" sz="4000" dirty="0" smtClean="0">
                <a:solidFill>
                  <a:srgbClr val="FF6600"/>
                </a:solidFill>
                <a:latin typeface="微软雅黑" pitchFamily="34" charset="-122"/>
                <a:ea typeface="微软雅黑" pitchFamily="34" charset="-122"/>
              </a:rPr>
              <a:t>培训氛围</a:t>
            </a:r>
            <a:endParaRPr lang="zh-CN" altLang="en-US" sz="4000" dirty="0">
              <a:solidFill>
                <a:srgbClr val="FF6600"/>
              </a:solidFill>
              <a:latin typeface="微软雅黑" pitchFamily="34" charset="-122"/>
              <a:ea typeface="微软雅黑" pitchFamily="34" charset="-122"/>
            </a:endParaRPr>
          </a:p>
        </p:txBody>
      </p:sp>
      <p:graphicFrame>
        <p:nvGraphicFramePr>
          <p:cNvPr id="6" name="图示 5"/>
          <p:cNvGraphicFramePr/>
          <p:nvPr>
            <p:extLst>
              <p:ext uri="{D42A27DB-BD31-4B8C-83A1-F6EECF244321}">
                <p14:modId xmlns:p14="http://schemas.microsoft.com/office/powerpoint/2010/main" val="2687346417"/>
              </p:ext>
            </p:extLst>
          </p:nvPr>
        </p:nvGraphicFramePr>
        <p:xfrm>
          <a:off x="1371600" y="1416892"/>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5" name="组合 14"/>
          <p:cNvGrpSpPr/>
          <p:nvPr/>
        </p:nvGrpSpPr>
        <p:grpSpPr>
          <a:xfrm>
            <a:off x="4799918" y="4336974"/>
            <a:ext cx="1148953" cy="1148953"/>
            <a:chOff x="3419135" y="2912670"/>
            <a:chExt cx="1148953" cy="1148953"/>
          </a:xfrm>
          <a:scene3d>
            <a:camera prst="orthographicFront"/>
            <a:lightRig rig="flat" dir="t"/>
          </a:scene3d>
        </p:grpSpPr>
        <p:sp>
          <p:nvSpPr>
            <p:cNvPr id="16" name="椭圆 15"/>
            <p:cNvSpPr/>
            <p:nvPr/>
          </p:nvSpPr>
          <p:spPr>
            <a:xfrm>
              <a:off x="3419135" y="2912670"/>
              <a:ext cx="1148953" cy="1148953"/>
            </a:xfrm>
            <a:prstGeom prst="ellipse">
              <a:avLst/>
            </a:prstGeom>
            <a:sp3d prstMaterial="plastic">
              <a:bevelT w="120900" h="88900"/>
              <a:bevelB w="88900" h="31750" prst="angle"/>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17" name="椭圆 4"/>
            <p:cNvSpPr/>
            <p:nvPr/>
          </p:nvSpPr>
          <p:spPr>
            <a:xfrm>
              <a:off x="3587395" y="3080930"/>
              <a:ext cx="812433" cy="81243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itchFamily="34" charset="-122"/>
                  <a:ea typeface="微软雅黑" pitchFamily="34" charset="-122"/>
                </a:rPr>
                <a:t>导师制度</a:t>
              </a:r>
              <a:endParaRPr lang="zh-CN" altLang="en-US" sz="1400" kern="1200" dirty="0">
                <a:latin typeface="微软雅黑" pitchFamily="34" charset="-122"/>
                <a:ea typeface="微软雅黑" pitchFamily="34" charset="-122"/>
              </a:endParaRPr>
            </a:p>
          </p:txBody>
        </p:sp>
      </p:grpSp>
      <p:grpSp>
        <p:nvGrpSpPr>
          <p:cNvPr id="24" name="组合 23"/>
          <p:cNvGrpSpPr/>
          <p:nvPr/>
        </p:nvGrpSpPr>
        <p:grpSpPr>
          <a:xfrm>
            <a:off x="1404651" y="3084723"/>
            <a:ext cx="980695" cy="1943783"/>
            <a:chOff x="1404651" y="3084723"/>
            <a:chExt cx="980695" cy="1943783"/>
          </a:xfrm>
        </p:grpSpPr>
        <p:pic>
          <p:nvPicPr>
            <p:cNvPr id="5122" name="Picture 2" descr="C:\Users\sz64\AppData\Local\Microsoft\Windows\Temporary Internet Files\Content.IE5\K3C9GRDU\MC900421154[1].wm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1404651" y="3084723"/>
              <a:ext cx="980695" cy="160522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568623" y="4689952"/>
              <a:ext cx="652749" cy="338554"/>
            </a:xfrm>
            <a:prstGeom prst="rect">
              <a:avLst/>
            </a:prstGeom>
            <a:noFill/>
          </p:spPr>
          <p:txBody>
            <a:bodyPr wrap="square" rtlCol="0">
              <a:spAutoFit/>
            </a:bodyPr>
            <a:lstStyle/>
            <a:p>
              <a:r>
                <a:rPr lang="zh-CN" altLang="en-US" sz="1600" dirty="0" smtClean="0">
                  <a:latin typeface="微软雅黑" pitchFamily="34" charset="-122"/>
                  <a:ea typeface="微软雅黑" pitchFamily="34" charset="-122"/>
                </a:rPr>
                <a:t>新人</a:t>
              </a:r>
              <a:endParaRPr lang="zh-CN" altLang="en-US" sz="1600" dirty="0">
                <a:latin typeface="微软雅黑" pitchFamily="34" charset="-122"/>
                <a:ea typeface="微软雅黑" pitchFamily="34" charset="-122"/>
              </a:endParaRPr>
            </a:p>
          </p:txBody>
        </p:sp>
      </p:grpSp>
      <p:grpSp>
        <p:nvGrpSpPr>
          <p:cNvPr id="25" name="组合 24"/>
          <p:cNvGrpSpPr/>
          <p:nvPr/>
        </p:nvGrpSpPr>
        <p:grpSpPr>
          <a:xfrm>
            <a:off x="3610089" y="2732564"/>
            <a:ext cx="1189829" cy="2348163"/>
            <a:chOff x="3610089" y="2732564"/>
            <a:chExt cx="1189829" cy="2348163"/>
          </a:xfrm>
        </p:grpSpPr>
        <p:pic>
          <p:nvPicPr>
            <p:cNvPr id="5123" name="Picture 3"/>
            <p:cNvPicPr>
              <a:picLocks noChangeAspect="1" noChangeArrowheads="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flipH="1">
              <a:off x="3610089" y="2732564"/>
              <a:ext cx="966271" cy="195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3672155" y="4742173"/>
              <a:ext cx="1127763" cy="338554"/>
            </a:xfrm>
            <a:prstGeom prst="rect">
              <a:avLst/>
            </a:prstGeom>
            <a:noFill/>
          </p:spPr>
          <p:txBody>
            <a:bodyPr wrap="square" rtlCol="0">
              <a:spAutoFit/>
            </a:bodyPr>
            <a:lstStyle/>
            <a:p>
              <a:r>
                <a:rPr lang="zh-CN" altLang="en-US" sz="1600" dirty="0" smtClean="0">
                  <a:latin typeface="微软雅黑" pitchFamily="34" charset="-122"/>
                  <a:ea typeface="微软雅黑" pitchFamily="34" charset="-122"/>
                </a:rPr>
                <a:t>资深员工</a:t>
              </a:r>
              <a:endParaRPr lang="zh-CN" altLang="en-US" sz="1600" dirty="0">
                <a:latin typeface="微软雅黑" pitchFamily="34" charset="-122"/>
                <a:ea typeface="微软雅黑" pitchFamily="34" charset="-122"/>
              </a:endParaRPr>
            </a:p>
          </p:txBody>
        </p:sp>
      </p:grpSp>
      <p:grpSp>
        <p:nvGrpSpPr>
          <p:cNvPr id="26" name="组合 25"/>
          <p:cNvGrpSpPr/>
          <p:nvPr/>
        </p:nvGrpSpPr>
        <p:grpSpPr>
          <a:xfrm>
            <a:off x="5948871" y="3084723"/>
            <a:ext cx="1688794" cy="1943783"/>
            <a:chOff x="5948871" y="3084723"/>
            <a:chExt cx="1688794" cy="1943783"/>
          </a:xfrm>
        </p:grpSpPr>
        <p:pic>
          <p:nvPicPr>
            <p:cNvPr id="5124" name="Picture 4" descr="C:\Users\sz64\AppData\Local\Microsoft\Windows\Temporary Internet Files\Content.IE5\K3C9GRDU\MC900446302[1].wmf"/>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flipH="1">
              <a:off x="5948871" y="3084723"/>
              <a:ext cx="1688794" cy="153386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948872" y="4689952"/>
              <a:ext cx="1408278" cy="338554"/>
            </a:xfrm>
            <a:prstGeom prst="rect">
              <a:avLst/>
            </a:prstGeom>
            <a:noFill/>
          </p:spPr>
          <p:txBody>
            <a:bodyPr wrap="square" rtlCol="0">
              <a:spAutoFit/>
            </a:bodyPr>
            <a:lstStyle/>
            <a:p>
              <a:r>
                <a:rPr lang="zh-CN" altLang="en-US" sz="1600" dirty="0" smtClean="0">
                  <a:latin typeface="微软雅黑" pitchFamily="34" charset="-122"/>
                  <a:ea typeface="微软雅黑" pitchFamily="34" charset="-122"/>
                </a:rPr>
                <a:t>一对一的辅导</a:t>
              </a:r>
              <a:endParaRPr lang="zh-CN" altLang="en-US" sz="1600" dirty="0">
                <a:latin typeface="微软雅黑" pitchFamily="34" charset="-122"/>
                <a:ea typeface="微软雅黑" pitchFamily="34" charset="-122"/>
              </a:endParaRPr>
            </a:p>
          </p:txBody>
        </p:sp>
      </p:grpSp>
      <p:sp>
        <p:nvSpPr>
          <p:cNvPr id="20" name="加号 19"/>
          <p:cNvSpPr/>
          <p:nvPr/>
        </p:nvSpPr>
        <p:spPr bwMode="auto">
          <a:xfrm>
            <a:off x="2514600" y="3352800"/>
            <a:ext cx="928955" cy="914400"/>
          </a:xfrm>
          <a:prstGeom prst="mathPlus">
            <a:avLst/>
          </a:prstGeom>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lnSpc>
                <a:spcPct val="150000"/>
              </a:lnSpc>
              <a:buFont typeface="Wingdings" pitchFamily="2" charset="2"/>
              <a:buBlip>
                <a:blip r:embed="rId12"/>
              </a:buBlip>
            </a:pPr>
            <a:endParaRPr lang="zh-CN" altLang="en-US" dirty="0" smtClean="0">
              <a:latin typeface="微软雅黑" pitchFamily="34" charset="-122"/>
              <a:ea typeface="微软雅黑" pitchFamily="34" charset="-122"/>
            </a:endParaRPr>
          </a:p>
        </p:txBody>
      </p:sp>
      <p:sp>
        <p:nvSpPr>
          <p:cNvPr id="21" name="等于号 20"/>
          <p:cNvSpPr/>
          <p:nvPr/>
        </p:nvSpPr>
        <p:spPr bwMode="auto">
          <a:xfrm>
            <a:off x="4904310" y="3452108"/>
            <a:ext cx="838200" cy="793976"/>
          </a:xfrm>
          <a:prstGeom prst="mathEqual">
            <a:avLst/>
          </a:prstGeom>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lnSpc>
                <a:spcPct val="150000"/>
              </a:lnSpc>
              <a:buFont typeface="Wingdings" pitchFamily="2" charset="2"/>
              <a:buBlip>
                <a:blip r:embed="rId12"/>
              </a:buBlip>
            </a:pPr>
            <a:endParaRPr lang="zh-CN" altLang="en-US" dirty="0" smtClean="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202039855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49" presetClass="path" presetSubtype="0" accel="50000" decel="50000" fill="hold" nodeType="clickEffect">
                                  <p:stCondLst>
                                    <p:cond delay="0"/>
                                  </p:stCondLst>
                                  <p:childTnLst>
                                    <p:animMotion origin="layout" path="M -3.61111E-6 3.31483E-6 L -0.41267 -0.47144 " pathEditMode="relative" rAng="0" ptsTypes="AA">
                                      <p:cBhvr>
                                        <p:cTn id="13" dur="2000" fill="hold"/>
                                        <p:tgtEl>
                                          <p:spTgt spid="15"/>
                                        </p:tgtEl>
                                        <p:attrNameLst>
                                          <p:attrName>ppt_x</p:attrName>
                                          <p:attrName>ppt_y</p:attrName>
                                        </p:attrNameLst>
                                      </p:cBhvr>
                                      <p:rCtr x="-20642" y="-23572"/>
                                    </p:animMotion>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0-#ppt_w/2"/>
                                          </p:val>
                                        </p:tav>
                                        <p:tav tm="100000">
                                          <p:val>
                                            <p:strVal val="#ppt_x"/>
                                          </p:val>
                                        </p:tav>
                                      </p:tavLst>
                                    </p:anim>
                                    <p:anim calcmode="lin" valueType="num">
                                      <p:cBhvr additive="base">
                                        <p:cTn id="19"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additive="base">
                                        <p:cTn id="24" dur="500" fill="hold"/>
                                        <p:tgtEl>
                                          <p:spTgt spid="25"/>
                                        </p:tgtEl>
                                        <p:attrNameLst>
                                          <p:attrName>ppt_x</p:attrName>
                                        </p:attrNameLst>
                                      </p:cBhvr>
                                      <p:tavLst>
                                        <p:tav tm="0">
                                          <p:val>
                                            <p:strVal val="1+#ppt_w/2"/>
                                          </p:val>
                                        </p:tav>
                                        <p:tav tm="100000">
                                          <p:val>
                                            <p:strVal val="#ppt_x"/>
                                          </p:val>
                                        </p:tav>
                                      </p:tavLst>
                                    </p:anim>
                                    <p:anim calcmode="lin" valueType="num">
                                      <p:cBhvr additive="base">
                                        <p:cTn id="25"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par>
                          <p:cTn id="34" fill="hold">
                            <p:stCondLst>
                              <p:cond delay="500"/>
                            </p:stCondLst>
                            <p:childTnLst>
                              <p:par>
                                <p:cTn id="35" presetID="8" presetClass="entr" presetSubtype="16" fill="hold" nodeType="after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diamond(in)">
                                      <p:cBhvr>
                                        <p:cTn id="37"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20" grpId="0" animBg="1"/>
      <p:bldP spid="2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sz64\AppData\Local\Microsoft\Windows\Temporary Internet Files\Content.IE5\P2846Z1E\MC900417826[1].w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967" y="4267200"/>
            <a:ext cx="1175326" cy="1158772"/>
          </a:xfrm>
          <a:prstGeom prst="rect">
            <a:avLst/>
          </a:prstGeom>
          <a:noFill/>
          <a:extLst>
            <a:ext uri="{909E8E84-426E-40DD-AFC4-6F175D3DCCD1}">
              <a14:hiddenFill xmlns:a14="http://schemas.microsoft.com/office/drawing/2010/main">
                <a:solidFill>
                  <a:srgbClr val="FFFFFF"/>
                </a:solidFill>
              </a14:hiddenFill>
            </a:ext>
          </a:extLst>
        </p:spPr>
      </p:pic>
      <p:sp>
        <p:nvSpPr>
          <p:cNvPr id="33794" name="Rectangle 2"/>
          <p:cNvSpPr>
            <a:spLocks noGrp="1" noChangeArrowheads="1"/>
          </p:cNvSpPr>
          <p:nvPr>
            <p:ph type="body" idx="1"/>
          </p:nvPr>
        </p:nvSpPr>
        <p:spPr>
          <a:xfrm>
            <a:off x="2438400" y="1143000"/>
            <a:ext cx="4827766" cy="4157400"/>
          </a:xfrm>
        </p:spPr>
        <p:txBody>
          <a:bodyPr/>
          <a:lstStyle/>
          <a:p>
            <a:pPr eaLnBrk="1" hangingPunct="1">
              <a:lnSpc>
                <a:spcPct val="150000"/>
              </a:lnSpc>
              <a:buClr>
                <a:srgbClr val="FF9933"/>
              </a:buClr>
              <a:buFontTx/>
              <a:buBlip>
                <a:blip r:embed="rId4"/>
              </a:buBlip>
            </a:pPr>
            <a:r>
              <a:rPr lang="zh-CN" altLang="en-US" sz="2000" b="1" dirty="0" smtClean="0">
                <a:latin typeface="Calibri" pitchFamily="34" charset="0"/>
                <a:ea typeface="宋体" pitchFamily="2" charset="-122"/>
                <a:cs typeface="Calibri" pitchFamily="34" charset="0"/>
              </a:rPr>
              <a:t>节日</a:t>
            </a:r>
            <a:r>
              <a:rPr lang="zh-CN" altLang="en-US" sz="2000" b="1" dirty="0">
                <a:latin typeface="Calibri" pitchFamily="34" charset="0"/>
                <a:ea typeface="宋体" pitchFamily="2" charset="-122"/>
                <a:cs typeface="Calibri" pitchFamily="34" charset="0"/>
              </a:rPr>
              <a:t>礼物</a:t>
            </a:r>
            <a:endParaRPr lang="en-US" altLang="zh-CN" sz="2000" b="1" dirty="0">
              <a:latin typeface="Calibri" pitchFamily="34" charset="0"/>
              <a:ea typeface="宋体" pitchFamily="2" charset="-122"/>
              <a:cs typeface="Calibri" pitchFamily="34" charset="0"/>
            </a:endParaRPr>
          </a:p>
          <a:p>
            <a:pPr eaLnBrk="1" hangingPunct="1">
              <a:lnSpc>
                <a:spcPct val="150000"/>
              </a:lnSpc>
              <a:buClr>
                <a:srgbClr val="FF9933"/>
              </a:buClr>
              <a:buBlip>
                <a:blip r:embed="rId4"/>
              </a:buBlip>
            </a:pPr>
            <a:r>
              <a:rPr lang="zh-CN" altLang="en-US" sz="2000" b="1" dirty="0" smtClean="0">
                <a:latin typeface="Calibri" pitchFamily="34" charset="0"/>
                <a:ea typeface="宋体" pitchFamily="2" charset="-122"/>
                <a:cs typeface="Calibri" pitchFamily="34" charset="0"/>
              </a:rPr>
              <a:t>婚育</a:t>
            </a:r>
            <a:r>
              <a:rPr lang="zh-CN" altLang="en-US" sz="2000" b="1" dirty="0">
                <a:latin typeface="Calibri" pitchFamily="34" charset="0"/>
                <a:ea typeface="宋体" pitchFamily="2" charset="-122"/>
                <a:cs typeface="Calibri" pitchFamily="34" charset="0"/>
              </a:rPr>
              <a:t>礼金</a:t>
            </a:r>
            <a:endParaRPr lang="en-US" altLang="zh-CN" sz="2000" b="1" dirty="0">
              <a:latin typeface="Calibri" pitchFamily="34" charset="0"/>
              <a:ea typeface="宋体" pitchFamily="2" charset="-122"/>
              <a:cs typeface="Calibri" pitchFamily="34" charset="0"/>
            </a:endParaRPr>
          </a:p>
          <a:p>
            <a:pPr eaLnBrk="1" hangingPunct="1">
              <a:lnSpc>
                <a:spcPct val="150000"/>
              </a:lnSpc>
              <a:buClr>
                <a:srgbClr val="FF9933"/>
              </a:buClr>
              <a:buBlip>
                <a:blip r:embed="rId4"/>
              </a:buBlip>
            </a:pPr>
            <a:r>
              <a:rPr lang="zh-CN" altLang="en-US" sz="2000" b="1" dirty="0" smtClean="0">
                <a:latin typeface="Calibri" pitchFamily="34" charset="0"/>
                <a:ea typeface="宋体" pitchFamily="2" charset="-122"/>
                <a:cs typeface="Calibri" pitchFamily="34" charset="0"/>
              </a:rPr>
              <a:t>员工俱乐部</a:t>
            </a:r>
            <a:endParaRPr lang="en-US" altLang="zh-CN" sz="2000" b="1" dirty="0">
              <a:latin typeface="Calibri" pitchFamily="34" charset="0"/>
              <a:ea typeface="宋体" pitchFamily="2" charset="-122"/>
              <a:cs typeface="Calibri" pitchFamily="34" charset="0"/>
            </a:endParaRPr>
          </a:p>
          <a:p>
            <a:pPr eaLnBrk="1" hangingPunct="1">
              <a:lnSpc>
                <a:spcPct val="150000"/>
              </a:lnSpc>
              <a:buClr>
                <a:srgbClr val="FF9933"/>
              </a:buClr>
              <a:buBlip>
                <a:blip r:embed="rId4"/>
              </a:buBlip>
            </a:pPr>
            <a:r>
              <a:rPr lang="zh-CN" altLang="en-US" sz="2000" b="1" dirty="0">
                <a:latin typeface="Calibri" pitchFamily="34" charset="0"/>
                <a:ea typeface="宋体" pitchFamily="2" charset="-122"/>
                <a:cs typeface="Calibri" pitchFamily="34" charset="0"/>
              </a:rPr>
              <a:t>春游</a:t>
            </a:r>
            <a:endParaRPr lang="en-US" altLang="zh-CN" sz="2000" b="1" dirty="0">
              <a:latin typeface="Calibri" pitchFamily="34" charset="0"/>
              <a:ea typeface="宋体" pitchFamily="2" charset="-122"/>
              <a:cs typeface="Calibri" pitchFamily="34" charset="0"/>
            </a:endParaRPr>
          </a:p>
          <a:p>
            <a:pPr eaLnBrk="1" hangingPunct="1">
              <a:lnSpc>
                <a:spcPct val="150000"/>
              </a:lnSpc>
              <a:buClr>
                <a:srgbClr val="FF9933"/>
              </a:buClr>
              <a:buBlip>
                <a:blip r:embed="rId4"/>
              </a:buBlip>
            </a:pPr>
            <a:r>
              <a:rPr lang="zh-CN" altLang="en-US" sz="2000" b="1" dirty="0">
                <a:latin typeface="Calibri" pitchFamily="34" charset="0"/>
                <a:ea typeface="宋体" pitchFamily="2" charset="-122"/>
                <a:cs typeface="Calibri" pitchFamily="34" charset="0"/>
              </a:rPr>
              <a:t>午餐补贴</a:t>
            </a:r>
            <a:endParaRPr lang="en-US" altLang="zh-CN" sz="2000" b="1" dirty="0">
              <a:latin typeface="Calibri" pitchFamily="34" charset="0"/>
              <a:ea typeface="宋体" pitchFamily="2" charset="-122"/>
              <a:cs typeface="Calibri" pitchFamily="34" charset="0"/>
            </a:endParaRPr>
          </a:p>
          <a:p>
            <a:pPr eaLnBrk="1" hangingPunct="1">
              <a:lnSpc>
                <a:spcPct val="150000"/>
              </a:lnSpc>
              <a:buClr>
                <a:srgbClr val="FF9933"/>
              </a:buClr>
              <a:buBlip>
                <a:blip r:embed="rId4"/>
              </a:buBlip>
            </a:pPr>
            <a:r>
              <a:rPr lang="zh-CN" altLang="en-US" sz="2000" b="1" dirty="0">
                <a:latin typeface="Calibri" pitchFamily="34" charset="0"/>
                <a:ea typeface="宋体" pitchFamily="2" charset="-122"/>
                <a:cs typeface="Calibri" pitchFamily="34" charset="0"/>
              </a:rPr>
              <a:t>员工内部购物折扣</a:t>
            </a:r>
            <a:endParaRPr lang="en-US" altLang="zh-CN" sz="2000" b="1" dirty="0">
              <a:latin typeface="Calibri" pitchFamily="34" charset="0"/>
              <a:ea typeface="宋体" pitchFamily="2" charset="-122"/>
              <a:cs typeface="Calibri" pitchFamily="34" charset="0"/>
            </a:endParaRPr>
          </a:p>
          <a:p>
            <a:pPr eaLnBrk="1" hangingPunct="1">
              <a:lnSpc>
                <a:spcPct val="150000"/>
              </a:lnSpc>
              <a:buClr>
                <a:srgbClr val="FF9933"/>
              </a:buClr>
              <a:buBlip>
                <a:blip r:embed="rId4"/>
              </a:buBlip>
            </a:pPr>
            <a:r>
              <a:rPr lang="zh-CN" altLang="en-US" sz="2000" b="1" dirty="0">
                <a:latin typeface="Calibri" pitchFamily="34" charset="0"/>
                <a:ea typeface="宋体" pitchFamily="2" charset="-122"/>
                <a:cs typeface="Calibri" pitchFamily="34" charset="0"/>
              </a:rPr>
              <a:t>年度健康</a:t>
            </a:r>
            <a:r>
              <a:rPr lang="zh-CN" altLang="en-US" sz="2000" b="1" dirty="0" smtClean="0">
                <a:latin typeface="Calibri" pitchFamily="34" charset="0"/>
                <a:ea typeface="宋体" pitchFamily="2" charset="-122"/>
                <a:cs typeface="Calibri" pitchFamily="34" charset="0"/>
              </a:rPr>
              <a:t>体检</a:t>
            </a:r>
            <a:endParaRPr lang="en-US" altLang="zh-CN" sz="2000" b="1" dirty="0" smtClean="0">
              <a:latin typeface="Calibri" pitchFamily="34" charset="0"/>
              <a:ea typeface="宋体" pitchFamily="2" charset="-122"/>
              <a:cs typeface="Calibri" pitchFamily="34" charset="0"/>
            </a:endParaRPr>
          </a:p>
          <a:p>
            <a:pPr eaLnBrk="1" hangingPunct="1">
              <a:lnSpc>
                <a:spcPct val="150000"/>
              </a:lnSpc>
              <a:buClr>
                <a:srgbClr val="FF9933"/>
              </a:buClr>
              <a:buBlip>
                <a:blip r:embed="rId4"/>
              </a:buBlip>
            </a:pPr>
            <a:r>
              <a:rPr lang="zh-CN" altLang="en-US" sz="2000" b="1" dirty="0" smtClean="0">
                <a:latin typeface="Calibri" pitchFamily="34" charset="0"/>
                <a:ea typeface="宋体" pitchFamily="2" charset="-122"/>
                <a:cs typeface="Calibri" pitchFamily="34" charset="0"/>
              </a:rPr>
              <a:t>团队活动津贴</a:t>
            </a:r>
            <a:endParaRPr lang="en-US" altLang="zh-CN" sz="2000" b="1" dirty="0" smtClean="0">
              <a:latin typeface="Calibri" pitchFamily="34" charset="0"/>
              <a:ea typeface="宋体" pitchFamily="2" charset="-122"/>
              <a:cs typeface="Calibri" pitchFamily="34" charset="0"/>
            </a:endParaRPr>
          </a:p>
          <a:p>
            <a:pPr marL="0" indent="0" eaLnBrk="1" hangingPunct="1">
              <a:lnSpc>
                <a:spcPct val="150000"/>
              </a:lnSpc>
              <a:buClr>
                <a:srgbClr val="FF9933"/>
              </a:buClr>
              <a:buNone/>
            </a:pPr>
            <a:endParaRPr lang="en-US" altLang="zh-CN" sz="2000" b="1" dirty="0">
              <a:latin typeface="Calibri" pitchFamily="34" charset="0"/>
              <a:ea typeface="宋体" pitchFamily="2" charset="-122"/>
              <a:cs typeface="Calibri" pitchFamily="34" charset="0"/>
            </a:endParaRPr>
          </a:p>
          <a:p>
            <a:pPr eaLnBrk="1" hangingPunct="1">
              <a:lnSpc>
                <a:spcPct val="175000"/>
              </a:lnSpc>
              <a:buNone/>
            </a:pPr>
            <a:endParaRPr lang="en-US" altLang="zh-CN" sz="2000" b="1" dirty="0" smtClean="0">
              <a:solidFill>
                <a:srgbClr val="FF6600"/>
              </a:solidFill>
              <a:latin typeface="Calibri" pitchFamily="34" charset="0"/>
              <a:ea typeface="宋体" pitchFamily="2" charset="-122"/>
              <a:cs typeface="Calibri" pitchFamily="34" charset="0"/>
            </a:endParaRPr>
          </a:p>
          <a:p>
            <a:pPr eaLnBrk="1" hangingPunct="1">
              <a:lnSpc>
                <a:spcPct val="175000"/>
              </a:lnSpc>
              <a:buNone/>
            </a:pPr>
            <a:endParaRPr lang="zh-CN" altLang="en-US" sz="2000" b="1" dirty="0">
              <a:solidFill>
                <a:srgbClr val="FF6600"/>
              </a:solidFill>
              <a:latin typeface="Calibri" pitchFamily="34" charset="0"/>
              <a:ea typeface="宋体" pitchFamily="2" charset="-122"/>
              <a:cs typeface="Calibri" pitchFamily="34" charset="0"/>
            </a:endParaRPr>
          </a:p>
          <a:p>
            <a:pPr eaLnBrk="1" hangingPunct="1">
              <a:lnSpc>
                <a:spcPct val="175000"/>
              </a:lnSpc>
              <a:buFontTx/>
              <a:buNone/>
            </a:pPr>
            <a:endParaRPr lang="en-US" altLang="zh-CN" sz="2000" b="1" dirty="0" smtClean="0">
              <a:latin typeface="Calibri" pitchFamily="34" charset="0"/>
              <a:ea typeface="宋体" pitchFamily="2" charset="-122"/>
              <a:cs typeface="Calibri" pitchFamily="34" charset="0"/>
            </a:endParaRPr>
          </a:p>
        </p:txBody>
      </p:sp>
      <p:sp>
        <p:nvSpPr>
          <p:cNvPr id="2" name="TextBox 1"/>
          <p:cNvSpPr txBox="1"/>
          <p:nvPr/>
        </p:nvSpPr>
        <p:spPr>
          <a:xfrm>
            <a:off x="1752600" y="228600"/>
            <a:ext cx="4800600" cy="707886"/>
          </a:xfrm>
          <a:prstGeom prst="rect">
            <a:avLst/>
          </a:prstGeom>
          <a:noFill/>
        </p:spPr>
        <p:txBody>
          <a:bodyPr wrap="square" rtlCol="0">
            <a:spAutoFit/>
          </a:bodyPr>
          <a:lstStyle/>
          <a:p>
            <a:pPr algn="ctr"/>
            <a:r>
              <a:rPr lang="zh-CN" altLang="en-US" sz="4000" dirty="0">
                <a:solidFill>
                  <a:srgbClr val="FF6600"/>
                </a:solidFill>
                <a:latin typeface="微软雅黑" pitchFamily="34" charset="-122"/>
                <a:ea typeface="微软雅黑" pitchFamily="34" charset="-122"/>
              </a:rPr>
              <a:t>新</a:t>
            </a:r>
            <a:r>
              <a:rPr lang="zh-CN" altLang="en-US" sz="4000" dirty="0" smtClean="0">
                <a:solidFill>
                  <a:srgbClr val="FF6600"/>
                </a:solidFill>
                <a:latin typeface="微软雅黑" pitchFamily="34" charset="-122"/>
                <a:ea typeface="微软雅黑" pitchFamily="34" charset="-122"/>
              </a:rPr>
              <a:t>蛋生活</a:t>
            </a:r>
            <a:endParaRPr lang="zh-CN" altLang="en-US" sz="4000" dirty="0">
              <a:solidFill>
                <a:srgbClr val="FF6600"/>
              </a:solidFill>
              <a:latin typeface="微软雅黑" pitchFamily="34" charset="-122"/>
              <a:ea typeface="微软雅黑" pitchFamily="34" charset="-122"/>
            </a:endParaRPr>
          </a:p>
        </p:txBody>
      </p:sp>
      <p:pic>
        <p:nvPicPr>
          <p:cNvPr id="9" name="Picture 5" descr="MCj042994300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3435" y="1371600"/>
            <a:ext cx="1858963"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0613" y="986182"/>
            <a:ext cx="6477000" cy="485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1" descr="image00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4630" y="986182"/>
            <a:ext cx="6808966" cy="51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589153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3794">
                                            <p:txEl>
                                              <p:pRg st="0" end="0"/>
                                            </p:txEl>
                                          </p:spTgt>
                                        </p:tgtEl>
                                      </p:cBhvr>
                                    </p:animEffect>
                                    <p:set>
                                      <p:cBhvr>
                                        <p:cTn id="7" dur="1" fill="hold">
                                          <p:stCondLst>
                                            <p:cond delay="499"/>
                                          </p:stCondLst>
                                        </p:cTn>
                                        <p:tgtEl>
                                          <p:spTgt spid="33794">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3794">
                                            <p:txEl>
                                              <p:pRg st="1" end="1"/>
                                            </p:txEl>
                                          </p:spTgt>
                                        </p:tgtEl>
                                      </p:cBhvr>
                                    </p:animEffect>
                                    <p:set>
                                      <p:cBhvr>
                                        <p:cTn id="10" dur="1" fill="hold">
                                          <p:stCondLst>
                                            <p:cond delay="499"/>
                                          </p:stCondLst>
                                        </p:cTn>
                                        <p:tgtEl>
                                          <p:spTgt spid="33794">
                                            <p:txEl>
                                              <p:pRg st="1" end="1"/>
                                            </p:tx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3794">
                                            <p:txEl>
                                              <p:pRg st="2" end="2"/>
                                            </p:txEl>
                                          </p:spTgt>
                                        </p:tgtEl>
                                      </p:cBhvr>
                                    </p:animEffect>
                                    <p:set>
                                      <p:cBhvr>
                                        <p:cTn id="13" dur="1" fill="hold">
                                          <p:stCondLst>
                                            <p:cond delay="499"/>
                                          </p:stCondLst>
                                        </p:cTn>
                                        <p:tgtEl>
                                          <p:spTgt spid="33794">
                                            <p:txEl>
                                              <p:pRg st="2" end="2"/>
                                            </p:txEl>
                                          </p:spTgt>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3794">
                                            <p:txEl>
                                              <p:pRg st="3" end="3"/>
                                            </p:txEl>
                                          </p:spTgt>
                                        </p:tgtEl>
                                      </p:cBhvr>
                                    </p:animEffect>
                                    <p:set>
                                      <p:cBhvr>
                                        <p:cTn id="16" dur="1" fill="hold">
                                          <p:stCondLst>
                                            <p:cond delay="499"/>
                                          </p:stCondLst>
                                        </p:cTn>
                                        <p:tgtEl>
                                          <p:spTgt spid="33794">
                                            <p:txEl>
                                              <p:pRg st="3" end="3"/>
                                            </p:txEl>
                                          </p:spTgt>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33794">
                                            <p:txEl>
                                              <p:pRg st="4" end="4"/>
                                            </p:txEl>
                                          </p:spTgt>
                                        </p:tgtEl>
                                      </p:cBhvr>
                                    </p:animEffect>
                                    <p:set>
                                      <p:cBhvr>
                                        <p:cTn id="19" dur="1" fill="hold">
                                          <p:stCondLst>
                                            <p:cond delay="499"/>
                                          </p:stCondLst>
                                        </p:cTn>
                                        <p:tgtEl>
                                          <p:spTgt spid="33794">
                                            <p:txEl>
                                              <p:pRg st="4" end="4"/>
                                            </p:txEl>
                                          </p:spTgt>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33794">
                                            <p:txEl>
                                              <p:pRg st="5" end="5"/>
                                            </p:txEl>
                                          </p:spTgt>
                                        </p:tgtEl>
                                      </p:cBhvr>
                                    </p:animEffect>
                                    <p:set>
                                      <p:cBhvr>
                                        <p:cTn id="22" dur="1" fill="hold">
                                          <p:stCondLst>
                                            <p:cond delay="499"/>
                                          </p:stCondLst>
                                        </p:cTn>
                                        <p:tgtEl>
                                          <p:spTgt spid="33794">
                                            <p:txEl>
                                              <p:pRg st="5" end="5"/>
                                            </p:txEl>
                                          </p:spTgt>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33794">
                                            <p:txEl>
                                              <p:pRg st="6" end="6"/>
                                            </p:txEl>
                                          </p:spTgt>
                                        </p:tgtEl>
                                      </p:cBhvr>
                                    </p:animEffect>
                                    <p:set>
                                      <p:cBhvr>
                                        <p:cTn id="25" dur="1" fill="hold">
                                          <p:stCondLst>
                                            <p:cond delay="499"/>
                                          </p:stCondLst>
                                        </p:cTn>
                                        <p:tgtEl>
                                          <p:spTgt spid="33794">
                                            <p:txEl>
                                              <p:pRg st="6" end="6"/>
                                            </p:txEl>
                                          </p:spTgt>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074"/>
                                        </p:tgtEl>
                                      </p:cBhvr>
                                    </p:animEffect>
                                    <p:set>
                                      <p:cBhvr>
                                        <p:cTn id="28" dur="1" fill="hold">
                                          <p:stCondLst>
                                            <p:cond delay="499"/>
                                          </p:stCondLst>
                                        </p:cTn>
                                        <p:tgtEl>
                                          <p:spTgt spid="3074"/>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33794">
                                            <p:txEl>
                                              <p:pRg st="7" end="7"/>
                                            </p:txEl>
                                          </p:spTgt>
                                        </p:tgtEl>
                                      </p:cBhvr>
                                    </p:animEffect>
                                    <p:set>
                                      <p:cBhvr>
                                        <p:cTn id="31" dur="1" fill="hold">
                                          <p:stCondLst>
                                            <p:cond delay="499"/>
                                          </p:stCondLst>
                                        </p:cTn>
                                        <p:tgtEl>
                                          <p:spTgt spid="33794">
                                            <p:txEl>
                                              <p:pRg st="7" end="7"/>
                                            </p:txEl>
                                          </p:spTgt>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9"/>
                                        </p:tgtEl>
                                      </p:cBhvr>
                                    </p:animEffect>
                                    <p:set>
                                      <p:cBhvr>
                                        <p:cTn id="34" dur="1" fill="hold">
                                          <p:stCondLst>
                                            <p:cond delay="499"/>
                                          </p:stCondLst>
                                        </p:cTn>
                                        <p:tgtEl>
                                          <p:spTgt spid="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1028"/>
                                        </p:tgtEl>
                                        <p:attrNameLst>
                                          <p:attrName>style.visibility</p:attrName>
                                        </p:attrNameLst>
                                      </p:cBhvr>
                                      <p:to>
                                        <p:strVal val="visible"/>
                                      </p:to>
                                    </p:set>
                                    <p:animEffect transition="in" filter="fade">
                                      <p:cBhvr>
                                        <p:cTn id="47"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4" grpId="0" uiExpand="1" build="allAtOnce"/>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600" y="228600"/>
            <a:ext cx="4800600" cy="707886"/>
          </a:xfrm>
          <a:prstGeom prst="rect">
            <a:avLst/>
          </a:prstGeom>
          <a:noFill/>
        </p:spPr>
        <p:txBody>
          <a:bodyPr wrap="square" rtlCol="0">
            <a:spAutoFit/>
          </a:bodyPr>
          <a:lstStyle/>
          <a:p>
            <a:pPr algn="ctr"/>
            <a:r>
              <a:rPr lang="en-US" altLang="zh-CN" sz="4000" dirty="0" smtClean="0">
                <a:solidFill>
                  <a:srgbClr val="FF6600"/>
                </a:solidFill>
                <a:latin typeface="微软雅黑" pitchFamily="34" charset="-122"/>
                <a:ea typeface="微软雅黑" pitchFamily="34" charset="-122"/>
              </a:rPr>
              <a:t>NESC </a:t>
            </a:r>
            <a:r>
              <a:rPr lang="zh-CN" altLang="en-US" sz="4000" dirty="0" smtClean="0">
                <a:solidFill>
                  <a:srgbClr val="FF6600"/>
                </a:solidFill>
                <a:latin typeface="微软雅黑" pitchFamily="34" charset="-122"/>
                <a:ea typeface="微软雅黑" pitchFamily="34" charset="-122"/>
              </a:rPr>
              <a:t>校园招聘流程</a:t>
            </a:r>
            <a:endParaRPr lang="zh-CN" altLang="en-US" sz="4000" dirty="0">
              <a:solidFill>
                <a:srgbClr val="FF6600"/>
              </a:solidFill>
              <a:latin typeface="微软雅黑" pitchFamily="34" charset="-122"/>
              <a:ea typeface="微软雅黑" pitchFamily="34" charset="-122"/>
            </a:endParaRPr>
          </a:p>
        </p:txBody>
      </p:sp>
      <p:graphicFrame>
        <p:nvGraphicFramePr>
          <p:cNvPr id="6" name="图示 5"/>
          <p:cNvGraphicFramePr/>
          <p:nvPr>
            <p:extLst>
              <p:ext uri="{D42A27DB-BD31-4B8C-83A1-F6EECF244321}">
                <p14:modId xmlns:p14="http://schemas.microsoft.com/office/powerpoint/2010/main" val="178454966"/>
              </p:ext>
            </p:extLst>
          </p:nvPr>
        </p:nvGraphicFramePr>
        <p:xfrm>
          <a:off x="228600" y="1100462"/>
          <a:ext cx="8699500" cy="4394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3008167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0" y="2276475"/>
            <a:ext cx="9144000" cy="2016125"/>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4000" dirty="0">
                <a:solidFill>
                  <a:schemeClr val="bg1"/>
                </a:solidFill>
                <a:latin typeface="微软雅黑" pitchFamily="34" charset="-122"/>
                <a:ea typeface="微软雅黑" pitchFamily="34" charset="-122"/>
              </a:rPr>
              <a:t>NESC</a:t>
            </a:r>
            <a:r>
              <a:rPr lang="zh-CN" altLang="en-US" sz="4000" dirty="0">
                <a:solidFill>
                  <a:schemeClr val="bg1"/>
                </a:solidFill>
                <a:latin typeface="微软雅黑" pitchFamily="34" charset="-122"/>
                <a:ea typeface="微软雅黑" pitchFamily="34" charset="-122"/>
              </a:rPr>
              <a:t>的技术优势</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533400"/>
            <a:ext cx="3899452" cy="1558000"/>
          </a:xfrm>
          <a:prstGeom prst="rect">
            <a:avLst/>
          </a:prstGeom>
        </p:spPr>
      </p:pic>
    </p:spTree>
    <p:extLst>
      <p:ext uri="{BB962C8B-B14F-4D97-AF65-F5344CB8AC3E}">
        <p14:creationId xmlns:p14="http://schemas.microsoft.com/office/powerpoint/2010/main" val="3497175043"/>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sz="4000" dirty="0" smtClean="0">
                <a:solidFill>
                  <a:srgbClr val="FF6600"/>
                </a:solidFill>
                <a:latin typeface="微软雅黑" pitchFamily="34" charset="-122"/>
                <a:ea typeface="微软雅黑" pitchFamily="34" charset="-122"/>
              </a:rPr>
              <a:t>内容简介</a:t>
            </a:r>
            <a:endParaRPr lang="zh-CN" altLang="en-US" sz="4000" dirty="0">
              <a:solidFill>
                <a:srgbClr val="FF6600"/>
              </a:solidFill>
              <a:latin typeface="微软雅黑" pitchFamily="34" charset="-122"/>
              <a:ea typeface="微软雅黑" pitchFamily="34" charset="-122"/>
            </a:endParaRPr>
          </a:p>
        </p:txBody>
      </p:sp>
      <p:graphicFrame>
        <p:nvGraphicFramePr>
          <p:cNvPr id="7" name="内容占位符 6"/>
          <p:cNvGraphicFramePr>
            <a:graphicFrameLocks noGrp="1"/>
          </p:cNvGraphicFramePr>
          <p:nvPr>
            <p:ph idx="1"/>
            <p:extLst>
              <p:ext uri="{D42A27DB-BD31-4B8C-83A1-F6EECF244321}">
                <p14:modId xmlns:p14="http://schemas.microsoft.com/office/powerpoint/2010/main" val="1526258472"/>
              </p:ext>
            </p:extLst>
          </p:nvPr>
        </p:nvGraphicFramePr>
        <p:xfrm>
          <a:off x="493643" y="1417638"/>
          <a:ext cx="8229600" cy="388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09800" y="152400"/>
            <a:ext cx="4800600" cy="707886"/>
          </a:xfrm>
          <a:prstGeom prst="rect">
            <a:avLst/>
          </a:prstGeom>
          <a:noFill/>
        </p:spPr>
        <p:txBody>
          <a:bodyPr wrap="square" rtlCol="0">
            <a:spAutoFit/>
          </a:bodyPr>
          <a:lstStyle/>
          <a:p>
            <a:pPr algn="ctr"/>
            <a:r>
              <a:rPr lang="en-US" altLang="zh-CN" sz="4000" dirty="0" smtClean="0">
                <a:solidFill>
                  <a:srgbClr val="FF6600"/>
                </a:solidFill>
                <a:latin typeface="微软雅黑" pitchFamily="34" charset="-122"/>
                <a:ea typeface="微软雅黑" pitchFamily="34" charset="-122"/>
              </a:rPr>
              <a:t>NESC</a:t>
            </a:r>
            <a:r>
              <a:rPr lang="zh-CN" altLang="en-US" sz="4000" dirty="0" smtClean="0">
                <a:solidFill>
                  <a:srgbClr val="FF6600"/>
                </a:solidFill>
                <a:latin typeface="微软雅黑" pitchFamily="34" charset="-122"/>
                <a:ea typeface="微软雅黑" pitchFamily="34" charset="-122"/>
              </a:rPr>
              <a:t>的技术优势</a:t>
            </a:r>
            <a:endParaRPr lang="zh-CN" altLang="en-US" sz="4000" dirty="0">
              <a:solidFill>
                <a:srgbClr val="FF6600"/>
              </a:solidFill>
              <a:latin typeface="微软雅黑" pitchFamily="34" charset="-122"/>
              <a:ea typeface="微软雅黑" pitchFamily="34" charset="-122"/>
            </a:endParaRPr>
          </a:p>
        </p:txBody>
      </p:sp>
      <p:sp>
        <p:nvSpPr>
          <p:cNvPr id="4" name="Rectangle 3"/>
          <p:cNvSpPr txBox="1">
            <a:spLocks noChangeArrowheads="1"/>
          </p:cNvSpPr>
          <p:nvPr/>
        </p:nvSpPr>
        <p:spPr bwMode="auto">
          <a:xfrm>
            <a:off x="609600" y="997227"/>
            <a:ext cx="3657600" cy="4641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eaLnBrk="1" hangingPunct="1">
              <a:lnSpc>
                <a:spcPct val="120000"/>
              </a:lnSpc>
              <a:buFontTx/>
              <a:buBlip>
                <a:blip r:embed="rId3"/>
              </a:buBlip>
              <a:defRPr/>
            </a:pPr>
            <a:r>
              <a:rPr lang="en-US" altLang="zh-CN" sz="2400" dirty="0" err="1" smtClean="0">
                <a:ea typeface="微软雅黑" pitchFamily="34" charset="-122"/>
                <a:cs typeface="Tahoma" pitchFamily="34" charset="0"/>
              </a:rPr>
              <a:t>.Net</a:t>
            </a:r>
            <a:endParaRPr lang="en-US" altLang="zh-CN" sz="2400" dirty="0" smtClean="0">
              <a:ea typeface="微软雅黑" pitchFamily="34" charset="-122"/>
              <a:cs typeface="Tahoma" pitchFamily="34" charset="0"/>
            </a:endParaRPr>
          </a:p>
          <a:p>
            <a:pPr lvl="2" eaLnBrk="1" hangingPunct="1">
              <a:lnSpc>
                <a:spcPct val="120000"/>
              </a:lnSpc>
              <a:buFontTx/>
              <a:buBlip>
                <a:blip r:embed="rId3"/>
              </a:buBlip>
              <a:defRPr/>
            </a:pPr>
            <a:r>
              <a:rPr lang="en-US" altLang="zh-CN" sz="2000" dirty="0" smtClean="0">
                <a:ea typeface="微软雅黑" pitchFamily="34" charset="-122"/>
                <a:cs typeface="Tahoma" pitchFamily="34" charset="0"/>
              </a:rPr>
              <a:t>Framework4.5</a:t>
            </a:r>
          </a:p>
          <a:p>
            <a:pPr lvl="2" eaLnBrk="1" hangingPunct="1">
              <a:lnSpc>
                <a:spcPct val="120000"/>
              </a:lnSpc>
              <a:buFontTx/>
              <a:buBlip>
                <a:blip r:embed="rId3"/>
              </a:buBlip>
              <a:defRPr/>
            </a:pPr>
            <a:r>
              <a:rPr lang="en-US" altLang="zh-CN" sz="2000" dirty="0" smtClean="0">
                <a:ea typeface="微软雅黑" pitchFamily="34" charset="-122"/>
                <a:cs typeface="Tahoma" pitchFamily="34" charset="0"/>
              </a:rPr>
              <a:t>MVC</a:t>
            </a:r>
          </a:p>
          <a:p>
            <a:pPr lvl="2" eaLnBrk="1" hangingPunct="1">
              <a:lnSpc>
                <a:spcPct val="120000"/>
              </a:lnSpc>
              <a:buFontTx/>
              <a:buBlip>
                <a:blip r:embed="rId3"/>
              </a:buBlip>
              <a:defRPr/>
            </a:pPr>
            <a:r>
              <a:rPr lang="en-US" altLang="zh-CN" sz="2000" dirty="0" smtClean="0">
                <a:ea typeface="微软雅黑" pitchFamily="34" charset="-122"/>
                <a:cs typeface="Tahoma" pitchFamily="34" charset="0"/>
              </a:rPr>
              <a:t>Restful Service</a:t>
            </a:r>
          </a:p>
          <a:p>
            <a:pPr lvl="2" eaLnBrk="1" hangingPunct="1">
              <a:lnSpc>
                <a:spcPct val="120000"/>
              </a:lnSpc>
              <a:buFontTx/>
              <a:buBlip>
                <a:blip r:embed="rId3"/>
              </a:buBlip>
              <a:defRPr/>
            </a:pPr>
            <a:r>
              <a:rPr lang="en-US" altLang="zh-CN" sz="2000" dirty="0" smtClean="0">
                <a:ea typeface="微软雅黑" pitchFamily="34" charset="-122"/>
                <a:cs typeface="Tahoma" pitchFamily="34" charset="0"/>
              </a:rPr>
              <a:t>IOC</a:t>
            </a:r>
          </a:p>
          <a:p>
            <a:pPr lvl="1" eaLnBrk="1" hangingPunct="1">
              <a:lnSpc>
                <a:spcPct val="120000"/>
              </a:lnSpc>
              <a:buFontTx/>
              <a:buBlip>
                <a:blip r:embed="rId3"/>
              </a:buBlip>
              <a:defRPr/>
            </a:pPr>
            <a:r>
              <a:rPr lang="en-US" altLang="zh-CN" sz="2400" dirty="0" err="1" smtClean="0">
                <a:ea typeface="微软雅黑" pitchFamily="34" charset="-122"/>
                <a:cs typeface="Tahoma" pitchFamily="34" charset="0"/>
              </a:rPr>
              <a:t>Bigdata</a:t>
            </a:r>
            <a:r>
              <a:rPr lang="en-US" altLang="zh-CN" sz="2400" dirty="0" smtClean="0">
                <a:ea typeface="微软雅黑" pitchFamily="34" charset="-122"/>
                <a:cs typeface="Tahoma" pitchFamily="34" charset="0"/>
              </a:rPr>
              <a:t> </a:t>
            </a:r>
          </a:p>
          <a:p>
            <a:pPr lvl="2" eaLnBrk="1" hangingPunct="1">
              <a:lnSpc>
                <a:spcPct val="120000"/>
              </a:lnSpc>
              <a:buFontTx/>
              <a:buBlip>
                <a:blip r:embed="rId3"/>
              </a:buBlip>
              <a:defRPr/>
            </a:pPr>
            <a:r>
              <a:rPr lang="en-US" altLang="zh-CN" sz="2000" dirty="0" err="1" smtClean="0">
                <a:ea typeface="微软雅黑" pitchFamily="34" charset="-122"/>
                <a:cs typeface="Tahoma" pitchFamily="34" charset="0"/>
              </a:rPr>
              <a:t>Endeca</a:t>
            </a:r>
            <a:endParaRPr lang="en-US" altLang="zh-CN" sz="2000" dirty="0" smtClean="0">
              <a:ea typeface="微软雅黑" pitchFamily="34" charset="-122"/>
              <a:cs typeface="Tahoma" pitchFamily="34" charset="0"/>
            </a:endParaRPr>
          </a:p>
          <a:p>
            <a:pPr lvl="2" eaLnBrk="1" hangingPunct="1">
              <a:lnSpc>
                <a:spcPct val="120000"/>
              </a:lnSpc>
              <a:buFontTx/>
              <a:buBlip>
                <a:blip r:embed="rId3"/>
              </a:buBlip>
              <a:defRPr/>
            </a:pPr>
            <a:r>
              <a:rPr lang="en-US" altLang="zh-CN" sz="2000" dirty="0" err="1" smtClean="0">
                <a:ea typeface="微软雅黑" pitchFamily="34" charset="-122"/>
                <a:cs typeface="Tahoma" pitchFamily="34" charset="0"/>
              </a:rPr>
              <a:t>Solr</a:t>
            </a:r>
            <a:endParaRPr lang="en-US" altLang="zh-CN" sz="2000" dirty="0" smtClean="0">
              <a:ea typeface="微软雅黑" pitchFamily="34" charset="-122"/>
              <a:cs typeface="Tahoma" pitchFamily="34" charset="0"/>
            </a:endParaRPr>
          </a:p>
          <a:p>
            <a:pPr lvl="2" eaLnBrk="1" hangingPunct="1">
              <a:lnSpc>
                <a:spcPct val="120000"/>
              </a:lnSpc>
              <a:buFontTx/>
              <a:buBlip>
                <a:blip r:embed="rId3"/>
              </a:buBlip>
              <a:defRPr/>
            </a:pPr>
            <a:r>
              <a:rPr lang="en-US" altLang="zh-CN" sz="2000" dirty="0" err="1" smtClean="0">
                <a:ea typeface="微软雅黑" pitchFamily="34" charset="-122"/>
                <a:cs typeface="Tahoma" pitchFamily="34" charset="0"/>
              </a:rPr>
              <a:t>Hadoop</a:t>
            </a:r>
            <a:r>
              <a:rPr lang="en-US" altLang="zh-CN" sz="2000" dirty="0" smtClean="0">
                <a:ea typeface="微软雅黑" pitchFamily="34" charset="-122"/>
                <a:cs typeface="Tahoma" pitchFamily="34" charset="0"/>
              </a:rPr>
              <a:t>/</a:t>
            </a:r>
            <a:r>
              <a:rPr lang="en-US" altLang="zh-CN" sz="2000" dirty="0" err="1" smtClean="0">
                <a:ea typeface="微软雅黑" pitchFamily="34" charset="-122"/>
                <a:cs typeface="Tahoma" pitchFamily="34" charset="0"/>
              </a:rPr>
              <a:t>Hbase</a:t>
            </a:r>
            <a:endParaRPr lang="en-US" altLang="zh-CN" sz="2000" dirty="0" smtClean="0">
              <a:ea typeface="微软雅黑" pitchFamily="34" charset="-122"/>
              <a:cs typeface="Tahoma" pitchFamily="34" charset="0"/>
            </a:endParaRPr>
          </a:p>
          <a:p>
            <a:pPr lvl="2" eaLnBrk="1" hangingPunct="1">
              <a:lnSpc>
                <a:spcPct val="120000"/>
              </a:lnSpc>
              <a:buFontTx/>
              <a:buBlip>
                <a:blip r:embed="rId3"/>
              </a:buBlip>
              <a:defRPr/>
            </a:pPr>
            <a:r>
              <a:rPr lang="en-US" altLang="zh-CN" sz="2000" dirty="0">
                <a:ea typeface="微软雅黑" pitchFamily="34" charset="-122"/>
                <a:cs typeface="Tahoma" pitchFamily="34" charset="0"/>
              </a:rPr>
              <a:t>Cassandra</a:t>
            </a:r>
            <a:endParaRPr lang="en-US" altLang="zh-CN" sz="2000" dirty="0" smtClean="0">
              <a:ea typeface="微软雅黑" pitchFamily="34" charset="-122"/>
              <a:cs typeface="Tahoma" pitchFamily="34" charset="0"/>
            </a:endParaRPr>
          </a:p>
          <a:p>
            <a:pPr lvl="1" eaLnBrk="1" hangingPunct="1">
              <a:lnSpc>
                <a:spcPct val="120000"/>
              </a:lnSpc>
              <a:buFontTx/>
              <a:buBlip>
                <a:blip r:embed="rId3"/>
              </a:buBlip>
              <a:defRPr/>
            </a:pPr>
            <a:endParaRPr lang="en-US" altLang="zh-CN" sz="2400" dirty="0" smtClean="0">
              <a:ea typeface="微软雅黑" pitchFamily="34" charset="-122"/>
              <a:cs typeface="Tahoma" pitchFamily="34" charset="0"/>
            </a:endParaRPr>
          </a:p>
        </p:txBody>
      </p:sp>
      <p:sp>
        <p:nvSpPr>
          <p:cNvPr id="5" name="Rectangle 3"/>
          <p:cNvSpPr txBox="1">
            <a:spLocks noChangeArrowheads="1"/>
          </p:cNvSpPr>
          <p:nvPr/>
        </p:nvSpPr>
        <p:spPr bwMode="auto">
          <a:xfrm>
            <a:off x="4572000" y="990600"/>
            <a:ext cx="3657600" cy="4641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eaLnBrk="1" hangingPunct="1">
              <a:lnSpc>
                <a:spcPct val="120000"/>
              </a:lnSpc>
              <a:buFontTx/>
              <a:buBlip>
                <a:blip r:embed="rId3"/>
              </a:buBlip>
              <a:defRPr/>
            </a:pPr>
            <a:r>
              <a:rPr lang="en-US" altLang="zh-CN" sz="2400" dirty="0">
                <a:ea typeface="微软雅黑" pitchFamily="34" charset="-122"/>
                <a:cs typeface="Tahoma" pitchFamily="34" charset="0"/>
              </a:rPr>
              <a:t>System </a:t>
            </a:r>
            <a:r>
              <a:rPr lang="en-US" altLang="zh-CN" sz="2400" dirty="0" smtClean="0">
                <a:ea typeface="微软雅黑" pitchFamily="34" charset="-122"/>
                <a:cs typeface="Tahoma" pitchFamily="34" charset="0"/>
              </a:rPr>
              <a:t>Architecture</a:t>
            </a:r>
          </a:p>
          <a:p>
            <a:pPr lvl="2" eaLnBrk="1" hangingPunct="1">
              <a:lnSpc>
                <a:spcPct val="120000"/>
              </a:lnSpc>
              <a:buFontTx/>
              <a:buBlip>
                <a:blip r:embed="rId3"/>
              </a:buBlip>
              <a:defRPr/>
            </a:pPr>
            <a:r>
              <a:rPr lang="en-US" altLang="zh-CN" sz="2000" dirty="0" smtClean="0">
                <a:ea typeface="微软雅黑" pitchFamily="34" charset="-122"/>
                <a:cs typeface="Tahoma" pitchFamily="34" charset="0"/>
              </a:rPr>
              <a:t>Net Scalar</a:t>
            </a:r>
          </a:p>
          <a:p>
            <a:pPr lvl="2" eaLnBrk="1" hangingPunct="1">
              <a:lnSpc>
                <a:spcPct val="120000"/>
              </a:lnSpc>
              <a:buFontTx/>
              <a:buBlip>
                <a:blip r:embed="rId3"/>
              </a:buBlip>
              <a:defRPr/>
            </a:pPr>
            <a:r>
              <a:rPr lang="en-US" altLang="zh-CN" sz="2000" dirty="0" smtClean="0">
                <a:ea typeface="微软雅黑" pitchFamily="34" charset="-122"/>
                <a:cs typeface="Tahoma" pitchFamily="34" charset="0"/>
              </a:rPr>
              <a:t>Varnish</a:t>
            </a:r>
          </a:p>
          <a:p>
            <a:pPr lvl="2" eaLnBrk="1" hangingPunct="1">
              <a:lnSpc>
                <a:spcPct val="120000"/>
              </a:lnSpc>
              <a:buFontTx/>
              <a:buBlip>
                <a:blip r:embed="rId3"/>
              </a:buBlip>
              <a:defRPr/>
            </a:pPr>
            <a:r>
              <a:rPr lang="en-US" altLang="zh-CN" sz="2000" dirty="0" err="1" smtClean="0">
                <a:ea typeface="微软雅黑" pitchFamily="34" charset="-122"/>
                <a:cs typeface="Tahoma" pitchFamily="34" charset="0"/>
              </a:rPr>
              <a:t>Tangosol</a:t>
            </a:r>
            <a:endParaRPr lang="en-US" altLang="zh-CN" sz="2000" dirty="0" smtClean="0">
              <a:ea typeface="微软雅黑" pitchFamily="34" charset="-122"/>
              <a:cs typeface="Tahoma" pitchFamily="34" charset="0"/>
            </a:endParaRPr>
          </a:p>
          <a:p>
            <a:pPr lvl="2" eaLnBrk="1" hangingPunct="1">
              <a:lnSpc>
                <a:spcPct val="120000"/>
              </a:lnSpc>
              <a:buFontTx/>
              <a:buBlip>
                <a:blip r:embed="rId3"/>
              </a:buBlip>
              <a:defRPr/>
            </a:pPr>
            <a:r>
              <a:rPr lang="en-US" altLang="zh-CN" sz="2000" dirty="0">
                <a:ea typeface="微软雅黑" pitchFamily="34" charset="-122"/>
                <a:cs typeface="Tahoma" pitchFamily="34" charset="0"/>
              </a:rPr>
              <a:t>Service</a:t>
            </a:r>
            <a:endParaRPr lang="en-US" altLang="zh-CN" sz="2000" dirty="0" smtClean="0">
              <a:ea typeface="微软雅黑" pitchFamily="34" charset="-122"/>
              <a:cs typeface="Tahoma" pitchFamily="34" charset="0"/>
            </a:endParaRPr>
          </a:p>
          <a:p>
            <a:pPr lvl="1" eaLnBrk="1" hangingPunct="1">
              <a:lnSpc>
                <a:spcPct val="120000"/>
              </a:lnSpc>
              <a:buFontTx/>
              <a:buBlip>
                <a:blip r:embed="rId3"/>
              </a:buBlip>
              <a:defRPr/>
            </a:pPr>
            <a:r>
              <a:rPr lang="en-US" altLang="zh-CN" sz="2400" dirty="0" smtClean="0">
                <a:ea typeface="微软雅黑" pitchFamily="34" charset="-122"/>
                <a:cs typeface="Tahoma" pitchFamily="34" charset="0"/>
              </a:rPr>
              <a:t>Distributed Clusters</a:t>
            </a:r>
          </a:p>
          <a:p>
            <a:pPr lvl="2" eaLnBrk="1" hangingPunct="1">
              <a:lnSpc>
                <a:spcPct val="120000"/>
              </a:lnSpc>
              <a:buFontTx/>
              <a:buBlip>
                <a:blip r:embed="rId3"/>
              </a:buBlip>
              <a:defRPr/>
            </a:pPr>
            <a:r>
              <a:rPr lang="en-US" altLang="zh-CN" sz="2000" dirty="0" smtClean="0">
                <a:ea typeface="微软雅黑" pitchFamily="34" charset="-122"/>
                <a:cs typeface="Tahoma" pitchFamily="34" charset="0"/>
              </a:rPr>
              <a:t>Data Center</a:t>
            </a:r>
          </a:p>
          <a:p>
            <a:pPr lvl="2" eaLnBrk="1" hangingPunct="1">
              <a:lnSpc>
                <a:spcPct val="120000"/>
              </a:lnSpc>
              <a:buBlip>
                <a:blip r:embed="rId3"/>
              </a:buBlip>
              <a:defRPr/>
            </a:pPr>
            <a:r>
              <a:rPr lang="en-US" altLang="zh-CN" sz="2000" dirty="0">
                <a:ea typeface="微软雅黑" pitchFamily="34" charset="-122"/>
                <a:cs typeface="Tahoma" pitchFamily="34" charset="0"/>
              </a:rPr>
              <a:t>Web Servers</a:t>
            </a:r>
          </a:p>
          <a:p>
            <a:pPr lvl="2" eaLnBrk="1" hangingPunct="1">
              <a:lnSpc>
                <a:spcPct val="120000"/>
              </a:lnSpc>
              <a:buFontTx/>
              <a:buBlip>
                <a:blip r:embed="rId3"/>
              </a:buBlip>
              <a:defRPr/>
            </a:pPr>
            <a:r>
              <a:rPr lang="en-US" altLang="zh-CN" sz="2000" dirty="0" smtClean="0">
                <a:ea typeface="微软雅黑" pitchFamily="34" charset="-122"/>
                <a:cs typeface="Tahoma" pitchFamily="34" charset="0"/>
              </a:rPr>
              <a:t>Synchronization</a:t>
            </a:r>
          </a:p>
          <a:p>
            <a:pPr lvl="2" eaLnBrk="1" hangingPunct="1">
              <a:lnSpc>
                <a:spcPct val="120000"/>
              </a:lnSpc>
              <a:buFontTx/>
              <a:buBlip>
                <a:blip r:embed="rId3"/>
              </a:buBlip>
              <a:defRPr/>
            </a:pPr>
            <a:r>
              <a:rPr lang="en-US" altLang="zh-CN" sz="2000" dirty="0" smtClean="0">
                <a:ea typeface="微软雅黑" pitchFamily="34" charset="-122"/>
                <a:cs typeface="Tahoma" pitchFamily="34" charset="0"/>
              </a:rPr>
              <a:t>Clusters</a:t>
            </a:r>
          </a:p>
          <a:p>
            <a:pPr lvl="2" eaLnBrk="1" hangingPunct="1">
              <a:lnSpc>
                <a:spcPct val="120000"/>
              </a:lnSpc>
              <a:buFontTx/>
              <a:buBlip>
                <a:blip r:embed="rId3"/>
              </a:buBlip>
              <a:defRPr/>
            </a:pPr>
            <a:endParaRPr lang="en-US" altLang="zh-CN" sz="2000" dirty="0" smtClean="0">
              <a:ea typeface="微软雅黑" pitchFamily="34" charset="-122"/>
              <a:cs typeface="Tahoma" pitchFamily="34" charset="0"/>
            </a:endParaRPr>
          </a:p>
          <a:p>
            <a:pPr marL="457200" lvl="1" indent="0" eaLnBrk="1" hangingPunct="1">
              <a:lnSpc>
                <a:spcPct val="120000"/>
              </a:lnSpc>
              <a:buNone/>
              <a:defRPr/>
            </a:pPr>
            <a:endParaRPr lang="en-US" altLang="zh-CN" sz="2400" dirty="0" smtClean="0">
              <a:ea typeface="微软雅黑" pitchFamily="34" charset="-122"/>
              <a:cs typeface="Tahoma" pitchFamily="34" charset="0"/>
            </a:endParaRPr>
          </a:p>
        </p:txBody>
      </p:sp>
    </p:spTree>
    <p:extLst>
      <p:ext uri="{BB962C8B-B14F-4D97-AF65-F5344CB8AC3E}">
        <p14:creationId xmlns:p14="http://schemas.microsoft.com/office/powerpoint/2010/main" val="49208262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4">
                                            <p:txEl>
                                              <p:pRg st="5" end="5"/>
                                            </p:txEl>
                                          </p:spTgt>
                                        </p:tgtEl>
                                        <p:attrNameLst>
                                          <p:attrName>style.visibility</p:attrName>
                                        </p:attrNameLst>
                                      </p:cBhvr>
                                      <p:to>
                                        <p:strVal val="visible"/>
                                      </p:to>
                                    </p:set>
                                    <p:animEffect transition="in" filter="fade">
                                      <p:cBhvr>
                                        <p:cTn id="18" dur="1000"/>
                                        <p:tgtEl>
                                          <p:spTgt spid="4">
                                            <p:txEl>
                                              <p:pRg st="5" end="5"/>
                                            </p:txEl>
                                          </p:spTgt>
                                        </p:tgtEl>
                                      </p:cBhvr>
                                    </p:animEffect>
                                    <p:anim calcmode="lin" valueType="num">
                                      <p:cBhvr>
                                        <p:cTn id="19"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0"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nodeType="after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animEffect transition="in" filter="fade">
                                      <p:cBhvr>
                                        <p:cTn id="24" dur="1000"/>
                                        <p:tgtEl>
                                          <p:spTgt spid="5">
                                            <p:txEl>
                                              <p:pRg st="0" end="0"/>
                                            </p:txEl>
                                          </p:spTgt>
                                        </p:tgtEl>
                                      </p:cBhvr>
                                    </p:animEffect>
                                    <p:anim calcmode="lin" valueType="num">
                                      <p:cBhvr>
                                        <p:cTn id="2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42" presetClass="entr" presetSubtype="0" fill="hold" nodeType="after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fade">
                                      <p:cBhvr>
                                        <p:cTn id="30" dur="1000"/>
                                        <p:tgtEl>
                                          <p:spTgt spid="5">
                                            <p:txEl>
                                              <p:pRg st="5" end="5"/>
                                            </p:txEl>
                                          </p:spTgt>
                                        </p:tgtEl>
                                      </p:cBhvr>
                                    </p:animEffect>
                                    <p:anim calcmode="lin" valueType="num">
                                      <p:cBhvr>
                                        <p:cTn id="31"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32"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Effect transition="in" filter="randombar(horizontal)">
                                      <p:cBhvr>
                                        <p:cTn id="37" dur="500"/>
                                        <p:tgtEl>
                                          <p:spTgt spid="4">
                                            <p:txEl>
                                              <p:pRg st="1" end="1"/>
                                            </p:txEl>
                                          </p:spTgt>
                                        </p:tgtEl>
                                      </p:cBhvr>
                                    </p:animEffect>
                                  </p:childTnLst>
                                </p:cTn>
                              </p:par>
                              <p:par>
                                <p:cTn id="38" presetID="14" presetClass="entr" presetSubtype="10" fill="hold" nodeType="withEffect">
                                  <p:stCondLst>
                                    <p:cond delay="0"/>
                                  </p:stCondLst>
                                  <p:childTnLst>
                                    <p:set>
                                      <p:cBhvr>
                                        <p:cTn id="39" dur="1" fill="hold">
                                          <p:stCondLst>
                                            <p:cond delay="0"/>
                                          </p:stCondLst>
                                        </p:cTn>
                                        <p:tgtEl>
                                          <p:spTgt spid="4">
                                            <p:txEl>
                                              <p:pRg st="2" end="2"/>
                                            </p:txEl>
                                          </p:spTgt>
                                        </p:tgtEl>
                                        <p:attrNameLst>
                                          <p:attrName>style.visibility</p:attrName>
                                        </p:attrNameLst>
                                      </p:cBhvr>
                                      <p:to>
                                        <p:strVal val="visible"/>
                                      </p:to>
                                    </p:set>
                                    <p:animEffect transition="in" filter="randombar(horizontal)">
                                      <p:cBhvr>
                                        <p:cTn id="40" dur="500"/>
                                        <p:tgtEl>
                                          <p:spTgt spid="4">
                                            <p:txEl>
                                              <p:pRg st="2" end="2"/>
                                            </p:txEl>
                                          </p:spTgt>
                                        </p:tgtEl>
                                      </p:cBhvr>
                                    </p:animEffect>
                                  </p:childTnLst>
                                </p:cTn>
                              </p:par>
                              <p:par>
                                <p:cTn id="41" presetID="14" presetClass="entr" presetSubtype="10" fill="hold" nodeType="with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Effect transition="in" filter="randombar(horizontal)">
                                      <p:cBhvr>
                                        <p:cTn id="43" dur="500"/>
                                        <p:tgtEl>
                                          <p:spTgt spid="4">
                                            <p:txEl>
                                              <p:pRg st="3" end="3"/>
                                            </p:txEl>
                                          </p:spTgt>
                                        </p:tgtEl>
                                      </p:cBhvr>
                                    </p:animEffect>
                                  </p:childTnLst>
                                </p:cTn>
                              </p:par>
                              <p:par>
                                <p:cTn id="44" presetID="14" presetClass="entr" presetSubtype="10" fill="hold" nodeType="with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Effect transition="in" filter="randombar(horizontal)">
                                      <p:cBhvr>
                                        <p:cTn id="46" dur="500"/>
                                        <p:tgtEl>
                                          <p:spTgt spid="4">
                                            <p:txEl>
                                              <p:pRg st="4" end="4"/>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nodeType="clickEffect">
                                  <p:stCondLst>
                                    <p:cond delay="0"/>
                                  </p:stCondLst>
                                  <p:childTnLst>
                                    <p:set>
                                      <p:cBhvr>
                                        <p:cTn id="50" dur="1" fill="hold">
                                          <p:stCondLst>
                                            <p:cond delay="0"/>
                                          </p:stCondLst>
                                        </p:cTn>
                                        <p:tgtEl>
                                          <p:spTgt spid="4">
                                            <p:txEl>
                                              <p:pRg st="6" end="6"/>
                                            </p:txEl>
                                          </p:spTgt>
                                        </p:tgtEl>
                                        <p:attrNameLst>
                                          <p:attrName>style.visibility</p:attrName>
                                        </p:attrNameLst>
                                      </p:cBhvr>
                                      <p:to>
                                        <p:strVal val="visible"/>
                                      </p:to>
                                    </p:set>
                                    <p:animEffect transition="in" filter="randombar(horizontal)">
                                      <p:cBhvr>
                                        <p:cTn id="51" dur="500"/>
                                        <p:tgtEl>
                                          <p:spTgt spid="4">
                                            <p:txEl>
                                              <p:pRg st="6" end="6"/>
                                            </p:txEl>
                                          </p:spTgt>
                                        </p:tgtEl>
                                      </p:cBhvr>
                                    </p:animEffect>
                                  </p:childTnLst>
                                </p:cTn>
                              </p:par>
                              <p:par>
                                <p:cTn id="52" presetID="14" presetClass="entr" presetSubtype="10" fill="hold" nodeType="withEffect">
                                  <p:stCondLst>
                                    <p:cond delay="0"/>
                                  </p:stCondLst>
                                  <p:childTnLst>
                                    <p:set>
                                      <p:cBhvr>
                                        <p:cTn id="53" dur="1" fill="hold">
                                          <p:stCondLst>
                                            <p:cond delay="0"/>
                                          </p:stCondLst>
                                        </p:cTn>
                                        <p:tgtEl>
                                          <p:spTgt spid="4">
                                            <p:txEl>
                                              <p:pRg st="7" end="7"/>
                                            </p:txEl>
                                          </p:spTgt>
                                        </p:tgtEl>
                                        <p:attrNameLst>
                                          <p:attrName>style.visibility</p:attrName>
                                        </p:attrNameLst>
                                      </p:cBhvr>
                                      <p:to>
                                        <p:strVal val="visible"/>
                                      </p:to>
                                    </p:set>
                                    <p:animEffect transition="in" filter="randombar(horizontal)">
                                      <p:cBhvr>
                                        <p:cTn id="54" dur="500"/>
                                        <p:tgtEl>
                                          <p:spTgt spid="4">
                                            <p:txEl>
                                              <p:pRg st="7" end="7"/>
                                            </p:txEl>
                                          </p:spTgt>
                                        </p:tgtEl>
                                      </p:cBhvr>
                                    </p:animEffect>
                                  </p:childTnLst>
                                </p:cTn>
                              </p:par>
                              <p:par>
                                <p:cTn id="55" presetID="14" presetClass="entr" presetSubtype="10" fill="hold" nodeType="withEffect">
                                  <p:stCondLst>
                                    <p:cond delay="0"/>
                                  </p:stCondLst>
                                  <p:childTnLst>
                                    <p:set>
                                      <p:cBhvr>
                                        <p:cTn id="56" dur="1" fill="hold">
                                          <p:stCondLst>
                                            <p:cond delay="0"/>
                                          </p:stCondLst>
                                        </p:cTn>
                                        <p:tgtEl>
                                          <p:spTgt spid="4">
                                            <p:txEl>
                                              <p:pRg st="8" end="8"/>
                                            </p:txEl>
                                          </p:spTgt>
                                        </p:tgtEl>
                                        <p:attrNameLst>
                                          <p:attrName>style.visibility</p:attrName>
                                        </p:attrNameLst>
                                      </p:cBhvr>
                                      <p:to>
                                        <p:strVal val="visible"/>
                                      </p:to>
                                    </p:set>
                                    <p:animEffect transition="in" filter="randombar(horizontal)">
                                      <p:cBhvr>
                                        <p:cTn id="57" dur="500"/>
                                        <p:tgtEl>
                                          <p:spTgt spid="4">
                                            <p:txEl>
                                              <p:pRg st="8" end="8"/>
                                            </p:txEl>
                                          </p:spTgt>
                                        </p:tgtEl>
                                      </p:cBhvr>
                                    </p:animEffect>
                                  </p:childTnLst>
                                </p:cTn>
                              </p:par>
                              <p:par>
                                <p:cTn id="58" presetID="14" presetClass="entr" presetSubtype="10" fill="hold" nodeType="withEffect">
                                  <p:stCondLst>
                                    <p:cond delay="0"/>
                                  </p:stCondLst>
                                  <p:childTnLst>
                                    <p:set>
                                      <p:cBhvr>
                                        <p:cTn id="59" dur="1" fill="hold">
                                          <p:stCondLst>
                                            <p:cond delay="0"/>
                                          </p:stCondLst>
                                        </p:cTn>
                                        <p:tgtEl>
                                          <p:spTgt spid="4">
                                            <p:txEl>
                                              <p:pRg st="9" end="9"/>
                                            </p:txEl>
                                          </p:spTgt>
                                        </p:tgtEl>
                                        <p:attrNameLst>
                                          <p:attrName>style.visibility</p:attrName>
                                        </p:attrNameLst>
                                      </p:cBhvr>
                                      <p:to>
                                        <p:strVal val="visible"/>
                                      </p:to>
                                    </p:set>
                                    <p:animEffect transition="in" filter="randombar(horizontal)">
                                      <p:cBhvr>
                                        <p:cTn id="60" dur="500"/>
                                        <p:tgtEl>
                                          <p:spTgt spid="4">
                                            <p:txEl>
                                              <p:pRg st="9" end="9"/>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4" presetClass="entr" presetSubtype="10" fill="hold" nodeType="clickEffect">
                                  <p:stCondLst>
                                    <p:cond delay="0"/>
                                  </p:stCondLst>
                                  <p:childTnLst>
                                    <p:set>
                                      <p:cBhvr>
                                        <p:cTn id="64" dur="1" fill="hold">
                                          <p:stCondLst>
                                            <p:cond delay="0"/>
                                          </p:stCondLst>
                                        </p:cTn>
                                        <p:tgtEl>
                                          <p:spTgt spid="5">
                                            <p:txEl>
                                              <p:pRg st="1" end="1"/>
                                            </p:txEl>
                                          </p:spTgt>
                                        </p:tgtEl>
                                        <p:attrNameLst>
                                          <p:attrName>style.visibility</p:attrName>
                                        </p:attrNameLst>
                                      </p:cBhvr>
                                      <p:to>
                                        <p:strVal val="visible"/>
                                      </p:to>
                                    </p:set>
                                    <p:animEffect transition="in" filter="randombar(horizontal)">
                                      <p:cBhvr>
                                        <p:cTn id="65" dur="500"/>
                                        <p:tgtEl>
                                          <p:spTgt spid="5">
                                            <p:txEl>
                                              <p:pRg st="1" end="1"/>
                                            </p:txEl>
                                          </p:spTgt>
                                        </p:tgtEl>
                                      </p:cBhvr>
                                    </p:animEffect>
                                  </p:childTnLst>
                                </p:cTn>
                              </p:par>
                              <p:par>
                                <p:cTn id="66" presetID="14" presetClass="entr" presetSubtype="10" fill="hold" nodeType="withEffect">
                                  <p:stCondLst>
                                    <p:cond delay="0"/>
                                  </p:stCondLst>
                                  <p:childTnLst>
                                    <p:set>
                                      <p:cBhvr>
                                        <p:cTn id="67" dur="1" fill="hold">
                                          <p:stCondLst>
                                            <p:cond delay="0"/>
                                          </p:stCondLst>
                                        </p:cTn>
                                        <p:tgtEl>
                                          <p:spTgt spid="5">
                                            <p:txEl>
                                              <p:pRg st="2" end="2"/>
                                            </p:txEl>
                                          </p:spTgt>
                                        </p:tgtEl>
                                        <p:attrNameLst>
                                          <p:attrName>style.visibility</p:attrName>
                                        </p:attrNameLst>
                                      </p:cBhvr>
                                      <p:to>
                                        <p:strVal val="visible"/>
                                      </p:to>
                                    </p:set>
                                    <p:animEffect transition="in" filter="randombar(horizontal)">
                                      <p:cBhvr>
                                        <p:cTn id="68" dur="500"/>
                                        <p:tgtEl>
                                          <p:spTgt spid="5">
                                            <p:txEl>
                                              <p:pRg st="2" end="2"/>
                                            </p:txEl>
                                          </p:spTgt>
                                        </p:tgtEl>
                                      </p:cBhvr>
                                    </p:animEffect>
                                  </p:childTnLst>
                                </p:cTn>
                              </p:par>
                              <p:par>
                                <p:cTn id="69" presetID="14" presetClass="entr" presetSubtype="10" fill="hold" nodeType="withEffect">
                                  <p:stCondLst>
                                    <p:cond delay="0"/>
                                  </p:stCondLst>
                                  <p:childTnLst>
                                    <p:set>
                                      <p:cBhvr>
                                        <p:cTn id="70" dur="1" fill="hold">
                                          <p:stCondLst>
                                            <p:cond delay="0"/>
                                          </p:stCondLst>
                                        </p:cTn>
                                        <p:tgtEl>
                                          <p:spTgt spid="5">
                                            <p:txEl>
                                              <p:pRg st="3" end="3"/>
                                            </p:txEl>
                                          </p:spTgt>
                                        </p:tgtEl>
                                        <p:attrNameLst>
                                          <p:attrName>style.visibility</p:attrName>
                                        </p:attrNameLst>
                                      </p:cBhvr>
                                      <p:to>
                                        <p:strVal val="visible"/>
                                      </p:to>
                                    </p:set>
                                    <p:animEffect transition="in" filter="randombar(horizontal)">
                                      <p:cBhvr>
                                        <p:cTn id="71" dur="500"/>
                                        <p:tgtEl>
                                          <p:spTgt spid="5">
                                            <p:txEl>
                                              <p:pRg st="3" end="3"/>
                                            </p:txEl>
                                          </p:spTgt>
                                        </p:tgtEl>
                                      </p:cBhvr>
                                    </p:animEffect>
                                  </p:childTnLst>
                                </p:cTn>
                              </p:par>
                              <p:par>
                                <p:cTn id="72" presetID="14" presetClass="entr" presetSubtype="10" fill="hold" nodeType="withEffect">
                                  <p:stCondLst>
                                    <p:cond delay="0"/>
                                  </p:stCondLst>
                                  <p:childTnLst>
                                    <p:set>
                                      <p:cBhvr>
                                        <p:cTn id="73" dur="1" fill="hold">
                                          <p:stCondLst>
                                            <p:cond delay="0"/>
                                          </p:stCondLst>
                                        </p:cTn>
                                        <p:tgtEl>
                                          <p:spTgt spid="5">
                                            <p:txEl>
                                              <p:pRg st="4" end="4"/>
                                            </p:txEl>
                                          </p:spTgt>
                                        </p:tgtEl>
                                        <p:attrNameLst>
                                          <p:attrName>style.visibility</p:attrName>
                                        </p:attrNameLst>
                                      </p:cBhvr>
                                      <p:to>
                                        <p:strVal val="visible"/>
                                      </p:to>
                                    </p:set>
                                    <p:animEffect transition="in" filter="randombar(horizontal)">
                                      <p:cBhvr>
                                        <p:cTn id="74" dur="500"/>
                                        <p:tgtEl>
                                          <p:spTgt spid="5">
                                            <p:txEl>
                                              <p:pRg st="4" end="4"/>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4" presetClass="entr" presetSubtype="10" fill="hold" nodeType="clickEffect">
                                  <p:stCondLst>
                                    <p:cond delay="0"/>
                                  </p:stCondLst>
                                  <p:childTnLst>
                                    <p:set>
                                      <p:cBhvr>
                                        <p:cTn id="78" dur="1" fill="hold">
                                          <p:stCondLst>
                                            <p:cond delay="0"/>
                                          </p:stCondLst>
                                        </p:cTn>
                                        <p:tgtEl>
                                          <p:spTgt spid="5">
                                            <p:txEl>
                                              <p:pRg st="6" end="6"/>
                                            </p:txEl>
                                          </p:spTgt>
                                        </p:tgtEl>
                                        <p:attrNameLst>
                                          <p:attrName>style.visibility</p:attrName>
                                        </p:attrNameLst>
                                      </p:cBhvr>
                                      <p:to>
                                        <p:strVal val="visible"/>
                                      </p:to>
                                    </p:set>
                                    <p:animEffect transition="in" filter="randombar(horizontal)">
                                      <p:cBhvr>
                                        <p:cTn id="79" dur="500"/>
                                        <p:tgtEl>
                                          <p:spTgt spid="5">
                                            <p:txEl>
                                              <p:pRg st="6" end="6"/>
                                            </p:txEl>
                                          </p:spTgt>
                                        </p:tgtEl>
                                      </p:cBhvr>
                                    </p:animEffect>
                                  </p:childTnLst>
                                </p:cTn>
                              </p:par>
                              <p:par>
                                <p:cTn id="80" presetID="14" presetClass="entr" presetSubtype="10" fill="hold" nodeType="withEffect">
                                  <p:stCondLst>
                                    <p:cond delay="0"/>
                                  </p:stCondLst>
                                  <p:childTnLst>
                                    <p:set>
                                      <p:cBhvr>
                                        <p:cTn id="81" dur="1" fill="hold">
                                          <p:stCondLst>
                                            <p:cond delay="0"/>
                                          </p:stCondLst>
                                        </p:cTn>
                                        <p:tgtEl>
                                          <p:spTgt spid="5">
                                            <p:txEl>
                                              <p:pRg st="7" end="7"/>
                                            </p:txEl>
                                          </p:spTgt>
                                        </p:tgtEl>
                                        <p:attrNameLst>
                                          <p:attrName>style.visibility</p:attrName>
                                        </p:attrNameLst>
                                      </p:cBhvr>
                                      <p:to>
                                        <p:strVal val="visible"/>
                                      </p:to>
                                    </p:set>
                                    <p:animEffect transition="in" filter="randombar(horizontal)">
                                      <p:cBhvr>
                                        <p:cTn id="82" dur="500"/>
                                        <p:tgtEl>
                                          <p:spTgt spid="5">
                                            <p:txEl>
                                              <p:pRg st="7" end="7"/>
                                            </p:txEl>
                                          </p:spTgt>
                                        </p:tgtEl>
                                      </p:cBhvr>
                                    </p:animEffect>
                                  </p:childTnLst>
                                </p:cTn>
                              </p:par>
                              <p:par>
                                <p:cTn id="83" presetID="14" presetClass="entr" presetSubtype="10" fill="hold" nodeType="withEffect">
                                  <p:stCondLst>
                                    <p:cond delay="0"/>
                                  </p:stCondLst>
                                  <p:childTnLst>
                                    <p:set>
                                      <p:cBhvr>
                                        <p:cTn id="84" dur="1" fill="hold">
                                          <p:stCondLst>
                                            <p:cond delay="0"/>
                                          </p:stCondLst>
                                        </p:cTn>
                                        <p:tgtEl>
                                          <p:spTgt spid="5">
                                            <p:txEl>
                                              <p:pRg st="8" end="8"/>
                                            </p:txEl>
                                          </p:spTgt>
                                        </p:tgtEl>
                                        <p:attrNameLst>
                                          <p:attrName>style.visibility</p:attrName>
                                        </p:attrNameLst>
                                      </p:cBhvr>
                                      <p:to>
                                        <p:strVal val="visible"/>
                                      </p:to>
                                    </p:set>
                                    <p:animEffect transition="in" filter="randombar(horizontal)">
                                      <p:cBhvr>
                                        <p:cTn id="85" dur="500"/>
                                        <p:tgtEl>
                                          <p:spTgt spid="5">
                                            <p:txEl>
                                              <p:pRg st="8" end="8"/>
                                            </p:txEl>
                                          </p:spTgt>
                                        </p:tgtEl>
                                      </p:cBhvr>
                                    </p:animEffect>
                                  </p:childTnLst>
                                </p:cTn>
                              </p:par>
                              <p:par>
                                <p:cTn id="86" presetID="14" presetClass="entr" presetSubtype="10" fill="hold" nodeType="withEffect">
                                  <p:stCondLst>
                                    <p:cond delay="0"/>
                                  </p:stCondLst>
                                  <p:childTnLst>
                                    <p:set>
                                      <p:cBhvr>
                                        <p:cTn id="87" dur="1" fill="hold">
                                          <p:stCondLst>
                                            <p:cond delay="0"/>
                                          </p:stCondLst>
                                        </p:cTn>
                                        <p:tgtEl>
                                          <p:spTgt spid="5">
                                            <p:txEl>
                                              <p:pRg st="9" end="9"/>
                                            </p:txEl>
                                          </p:spTgt>
                                        </p:tgtEl>
                                        <p:attrNameLst>
                                          <p:attrName>style.visibility</p:attrName>
                                        </p:attrNameLst>
                                      </p:cBhvr>
                                      <p:to>
                                        <p:strVal val="visible"/>
                                      </p:to>
                                    </p:set>
                                    <p:animEffect transition="in" filter="randombar(horizontal)">
                                      <p:cBhvr>
                                        <p:cTn id="88"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304800"/>
            <a:ext cx="5350565" cy="2752480"/>
          </a:xfrm>
        </p:spPr>
      </p:pic>
      <p:pic>
        <p:nvPicPr>
          <p:cNvPr id="358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2590800"/>
            <a:ext cx="4724400" cy="3034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2359107"/>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0" y="2276475"/>
            <a:ext cx="9144000" cy="2016125"/>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sz="4000" dirty="0">
                <a:solidFill>
                  <a:schemeClr val="bg1"/>
                </a:solidFill>
                <a:latin typeface="微软雅黑" pitchFamily="34" charset="-122"/>
                <a:ea typeface="微软雅黑" pitchFamily="34" charset="-122"/>
              </a:rPr>
              <a:t>上大</a:t>
            </a:r>
            <a:r>
              <a:rPr lang="en-US" altLang="zh-CN" sz="4000" dirty="0">
                <a:solidFill>
                  <a:schemeClr val="bg1"/>
                </a:solidFill>
                <a:latin typeface="微软雅黑" pitchFamily="34" charset="-122"/>
                <a:ea typeface="微软雅黑" pitchFamily="34" charset="-122"/>
              </a:rPr>
              <a:t>-</a:t>
            </a:r>
            <a:r>
              <a:rPr lang="zh-CN" altLang="en-US" sz="4000" dirty="0">
                <a:solidFill>
                  <a:schemeClr val="bg1"/>
                </a:solidFill>
                <a:latin typeface="微软雅黑" pitchFamily="34" charset="-122"/>
                <a:ea typeface="微软雅黑" pitchFamily="34" charset="-122"/>
              </a:rPr>
              <a:t>新蛋</a:t>
            </a:r>
            <a:r>
              <a:rPr lang="en-US" altLang="zh-CN" sz="4000" dirty="0">
                <a:solidFill>
                  <a:schemeClr val="bg1"/>
                </a:solidFill>
                <a:latin typeface="微软雅黑" pitchFamily="34" charset="-122"/>
                <a:ea typeface="微软雅黑" pitchFamily="34" charset="-122"/>
              </a:rPr>
              <a:t>NESC</a:t>
            </a:r>
            <a:r>
              <a:rPr lang="zh-CN" altLang="en-US" sz="4000" dirty="0">
                <a:solidFill>
                  <a:schemeClr val="bg1"/>
                </a:solidFill>
                <a:latin typeface="微软雅黑" pitchFamily="34" charset="-122"/>
                <a:ea typeface="微软雅黑" pitchFamily="34" charset="-122"/>
              </a:rPr>
              <a:t>实习项目</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533400"/>
            <a:ext cx="3899452" cy="1558000"/>
          </a:xfrm>
          <a:prstGeom prst="rect">
            <a:avLst/>
          </a:prstGeom>
        </p:spPr>
      </p:pic>
    </p:spTree>
    <p:extLst>
      <p:ext uri="{BB962C8B-B14F-4D97-AF65-F5344CB8AC3E}">
        <p14:creationId xmlns:p14="http://schemas.microsoft.com/office/powerpoint/2010/main" val="2000962239"/>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09800" y="152400"/>
            <a:ext cx="4800600" cy="707886"/>
          </a:xfrm>
          <a:prstGeom prst="rect">
            <a:avLst/>
          </a:prstGeom>
          <a:noFill/>
        </p:spPr>
        <p:txBody>
          <a:bodyPr wrap="square" rtlCol="0">
            <a:spAutoFit/>
          </a:bodyPr>
          <a:lstStyle/>
          <a:p>
            <a:pPr algn="ctr"/>
            <a:r>
              <a:rPr lang="zh-CN" altLang="en-US" sz="4000" dirty="0" smtClean="0">
                <a:solidFill>
                  <a:srgbClr val="FF6600"/>
                </a:solidFill>
                <a:latin typeface="微软雅黑" pitchFamily="34" charset="-122"/>
                <a:ea typeface="微软雅黑" pitchFamily="34" charset="-122"/>
              </a:rPr>
              <a:t>合作项目形式</a:t>
            </a:r>
            <a:endParaRPr lang="zh-CN" altLang="en-US" sz="4000" dirty="0">
              <a:solidFill>
                <a:srgbClr val="FF6600"/>
              </a:solidFill>
              <a:latin typeface="微软雅黑" pitchFamily="34" charset="-122"/>
              <a:ea typeface="微软雅黑" pitchFamily="34" charset="-122"/>
            </a:endParaRPr>
          </a:p>
        </p:txBody>
      </p:sp>
      <p:sp>
        <p:nvSpPr>
          <p:cNvPr id="4" name="Rectangle 3"/>
          <p:cNvSpPr txBox="1">
            <a:spLocks noChangeArrowheads="1"/>
          </p:cNvSpPr>
          <p:nvPr/>
        </p:nvSpPr>
        <p:spPr bwMode="auto">
          <a:xfrm>
            <a:off x="609600" y="997227"/>
            <a:ext cx="8077200" cy="4336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eaLnBrk="1" hangingPunct="1">
              <a:lnSpc>
                <a:spcPct val="120000"/>
              </a:lnSpc>
              <a:buFontTx/>
              <a:buBlip>
                <a:blip r:embed="rId3"/>
              </a:buBlip>
              <a:defRPr/>
            </a:pPr>
            <a:endParaRPr lang="en-US" altLang="zh-CN" sz="2400" dirty="0" smtClean="0">
              <a:latin typeface="微软雅黑" pitchFamily="34" charset="-122"/>
              <a:ea typeface="微软雅黑" pitchFamily="34" charset="-122"/>
              <a:cs typeface="Tahoma" pitchFamily="34" charset="0"/>
            </a:endParaRPr>
          </a:p>
          <a:p>
            <a:pPr lvl="1" eaLnBrk="1" hangingPunct="1">
              <a:lnSpc>
                <a:spcPct val="120000"/>
              </a:lnSpc>
              <a:buBlip>
                <a:blip r:embed="rId3"/>
              </a:buBlip>
              <a:defRPr/>
            </a:pPr>
            <a:r>
              <a:rPr lang="zh-CN" altLang="zh-CN" sz="2400" dirty="0" smtClean="0">
                <a:latin typeface="微软雅黑" pitchFamily="34" charset="-122"/>
                <a:ea typeface="微软雅黑" pitchFamily="34" charset="-122"/>
                <a:cs typeface="Tahoma" pitchFamily="34" charset="0"/>
              </a:rPr>
              <a:t>企业</a:t>
            </a:r>
            <a:r>
              <a:rPr lang="zh-CN" altLang="zh-CN" sz="2400" dirty="0">
                <a:latin typeface="微软雅黑" pitchFamily="34" charset="-122"/>
                <a:ea typeface="微软雅黑" pitchFamily="34" charset="-122"/>
                <a:cs typeface="Tahoma" pitchFamily="34" charset="0"/>
              </a:rPr>
              <a:t>提供</a:t>
            </a:r>
            <a:r>
              <a:rPr lang="zh-CN" altLang="zh-CN" sz="2400" dirty="0" smtClean="0">
                <a:latin typeface="微软雅黑" pitchFamily="34" charset="-122"/>
                <a:ea typeface="微软雅黑" pitchFamily="34" charset="-122"/>
                <a:cs typeface="Tahoma" pitchFamily="34" charset="0"/>
              </a:rPr>
              <a:t>：</a:t>
            </a:r>
            <a:endParaRPr lang="en-US" altLang="zh-CN" sz="2400" dirty="0" smtClean="0">
              <a:latin typeface="微软雅黑" pitchFamily="34" charset="-122"/>
              <a:ea typeface="微软雅黑" pitchFamily="34" charset="-122"/>
              <a:cs typeface="Tahoma" pitchFamily="34" charset="0"/>
            </a:endParaRPr>
          </a:p>
          <a:p>
            <a:pPr lvl="1" eaLnBrk="1" hangingPunct="1">
              <a:lnSpc>
                <a:spcPct val="120000"/>
              </a:lnSpc>
              <a:buBlip>
                <a:blip r:embed="rId3"/>
              </a:buBlip>
              <a:defRPr/>
            </a:pPr>
            <a:endParaRPr lang="zh-CN" altLang="zh-CN" sz="2400" dirty="0">
              <a:latin typeface="微软雅黑" pitchFamily="34" charset="-122"/>
              <a:ea typeface="微软雅黑" pitchFamily="34" charset="-122"/>
              <a:cs typeface="Tahoma" pitchFamily="34" charset="0"/>
            </a:endParaRPr>
          </a:p>
          <a:p>
            <a:pPr lvl="2"/>
            <a:r>
              <a:rPr lang="zh-CN" altLang="zh-CN" dirty="0">
                <a:latin typeface="微软雅黑" pitchFamily="34" charset="-122"/>
                <a:ea typeface="微软雅黑" pitchFamily="34" charset="-122"/>
              </a:rPr>
              <a:t>软件设施：项目</a:t>
            </a:r>
            <a:r>
              <a:rPr lang="zh-CN" altLang="zh-CN" dirty="0" smtClean="0">
                <a:latin typeface="微软雅黑" pitchFamily="34" charset="-122"/>
                <a:ea typeface="微软雅黑" pitchFamily="34" charset="-122"/>
              </a:rPr>
              <a:t>课程</a:t>
            </a:r>
            <a:endParaRPr lang="en-US" altLang="zh-CN" dirty="0" smtClean="0">
              <a:latin typeface="微软雅黑" pitchFamily="34" charset="-122"/>
              <a:ea typeface="微软雅黑" pitchFamily="34" charset="-122"/>
            </a:endParaRPr>
          </a:p>
          <a:p>
            <a:pPr lvl="2"/>
            <a:endParaRPr lang="zh-CN" altLang="zh-CN" dirty="0">
              <a:latin typeface="微软雅黑" pitchFamily="34" charset="-122"/>
              <a:ea typeface="微软雅黑" pitchFamily="34" charset="-122"/>
            </a:endParaRPr>
          </a:p>
          <a:p>
            <a:pPr lvl="2"/>
            <a:r>
              <a:rPr lang="zh-CN" altLang="zh-CN" dirty="0">
                <a:latin typeface="微软雅黑" pitchFamily="34" charset="-122"/>
                <a:ea typeface="微软雅黑" pitchFamily="34" charset="-122"/>
              </a:rPr>
              <a:t>硬件设施：办公场所、设备</a:t>
            </a:r>
            <a:r>
              <a:rPr lang="zh-CN" altLang="zh-CN" dirty="0" smtClean="0">
                <a:latin typeface="微软雅黑" pitchFamily="34" charset="-122"/>
                <a:ea typeface="微软雅黑" pitchFamily="34" charset="-122"/>
              </a:rPr>
              <a:t>、交通</a:t>
            </a:r>
            <a:r>
              <a:rPr lang="zh-CN" altLang="zh-CN" dirty="0">
                <a:latin typeface="微软雅黑" pitchFamily="34" charset="-122"/>
                <a:ea typeface="微软雅黑" pitchFamily="34" charset="-122"/>
              </a:rPr>
              <a:t>补贴和饭贴</a:t>
            </a:r>
          </a:p>
          <a:p>
            <a:pPr lvl="1" eaLnBrk="1" hangingPunct="1">
              <a:lnSpc>
                <a:spcPct val="120000"/>
              </a:lnSpc>
              <a:buFontTx/>
              <a:buBlip>
                <a:blip r:embed="rId3"/>
              </a:buBlip>
              <a:defRPr/>
            </a:pPr>
            <a:endParaRPr lang="en-US" altLang="zh-CN" sz="2400" dirty="0" smtClean="0">
              <a:latin typeface="微软雅黑" pitchFamily="34" charset="-122"/>
              <a:ea typeface="微软雅黑" pitchFamily="34" charset="-122"/>
              <a:cs typeface="Tahoma" pitchFamily="34" charset="0"/>
            </a:endParaRPr>
          </a:p>
          <a:p>
            <a:pPr marL="457200" lvl="1" indent="0" eaLnBrk="1" hangingPunct="1">
              <a:lnSpc>
                <a:spcPct val="120000"/>
              </a:lnSpc>
              <a:buNone/>
              <a:defRPr/>
            </a:pPr>
            <a:endParaRPr lang="en-US" altLang="zh-CN" sz="2400" dirty="0" smtClean="0">
              <a:latin typeface="微软雅黑" pitchFamily="34" charset="-122"/>
              <a:ea typeface="微软雅黑" pitchFamily="34" charset="-122"/>
              <a:cs typeface="Tahoma" pitchFamily="34" charset="0"/>
            </a:endParaRPr>
          </a:p>
        </p:txBody>
      </p:sp>
    </p:spTree>
    <p:extLst>
      <p:ext uri="{BB962C8B-B14F-4D97-AF65-F5344CB8AC3E}">
        <p14:creationId xmlns:p14="http://schemas.microsoft.com/office/powerpoint/2010/main" val="77031665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1000"/>
                                        <p:tgtEl>
                                          <p:spTgt spid="4">
                                            <p:txEl>
                                              <p:pRg st="3" end="3"/>
                                            </p:txEl>
                                          </p:spTgt>
                                        </p:tgtEl>
                                      </p:cBhvr>
                                    </p:animEffect>
                                    <p:anim calcmode="lin" valueType="num">
                                      <p:cBhvr>
                                        <p:cTn id="20"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1000"/>
                                        <p:tgtEl>
                                          <p:spTgt spid="4">
                                            <p:txEl>
                                              <p:pRg st="5" end="5"/>
                                            </p:txEl>
                                          </p:spTgt>
                                        </p:tgtEl>
                                      </p:cBhvr>
                                    </p:animEffect>
                                    <p:anim calcmode="lin" valueType="num">
                                      <p:cBhvr>
                                        <p:cTn id="27"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8"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09800" y="152400"/>
            <a:ext cx="4800600" cy="707886"/>
          </a:xfrm>
          <a:prstGeom prst="rect">
            <a:avLst/>
          </a:prstGeom>
          <a:noFill/>
        </p:spPr>
        <p:txBody>
          <a:bodyPr wrap="square" rtlCol="0">
            <a:spAutoFit/>
          </a:bodyPr>
          <a:lstStyle/>
          <a:p>
            <a:pPr algn="ctr"/>
            <a:r>
              <a:rPr lang="zh-CN" altLang="en-US" sz="4000" dirty="0" smtClean="0">
                <a:solidFill>
                  <a:srgbClr val="FF6600"/>
                </a:solidFill>
                <a:latin typeface="微软雅黑" pitchFamily="34" charset="-122"/>
                <a:ea typeface="微软雅黑" pitchFamily="34" charset="-122"/>
              </a:rPr>
              <a:t>实习项目</a:t>
            </a:r>
            <a:endParaRPr lang="zh-CN" altLang="en-US" sz="4000" dirty="0">
              <a:solidFill>
                <a:srgbClr val="FF6600"/>
              </a:solidFill>
              <a:latin typeface="微软雅黑" pitchFamily="34" charset="-122"/>
              <a:ea typeface="微软雅黑" pitchFamily="34" charset="-122"/>
            </a:endParaRPr>
          </a:p>
        </p:txBody>
      </p:sp>
      <p:sp>
        <p:nvSpPr>
          <p:cNvPr id="4" name="Rectangle 3"/>
          <p:cNvSpPr txBox="1">
            <a:spLocks noChangeArrowheads="1"/>
          </p:cNvSpPr>
          <p:nvPr/>
        </p:nvSpPr>
        <p:spPr bwMode="auto">
          <a:xfrm>
            <a:off x="609600" y="997227"/>
            <a:ext cx="8077200" cy="4336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eaLnBrk="1" hangingPunct="1">
              <a:lnSpc>
                <a:spcPct val="120000"/>
              </a:lnSpc>
              <a:buFontTx/>
              <a:buBlip>
                <a:blip r:embed="rId3"/>
              </a:buBlip>
              <a:defRPr/>
            </a:pPr>
            <a:endParaRPr lang="en-US" altLang="zh-CN" sz="2400" dirty="0" smtClean="0">
              <a:ea typeface="微软雅黑" pitchFamily="34" charset="-122"/>
              <a:cs typeface="Tahoma" pitchFamily="34" charset="0"/>
            </a:endParaRPr>
          </a:p>
          <a:p>
            <a:pPr lvl="1" eaLnBrk="1" hangingPunct="1">
              <a:lnSpc>
                <a:spcPct val="120000"/>
              </a:lnSpc>
              <a:buFontTx/>
              <a:buBlip>
                <a:blip r:embed="rId3"/>
              </a:buBlip>
              <a:defRPr/>
            </a:pPr>
            <a:r>
              <a:rPr lang="zh-CN" altLang="en-US" sz="2400" dirty="0">
                <a:ea typeface="微软雅黑" pitchFamily="34" charset="-122"/>
                <a:cs typeface="Tahoma" pitchFamily="34" charset="0"/>
              </a:rPr>
              <a:t>项目</a:t>
            </a:r>
            <a:r>
              <a:rPr lang="zh-CN" altLang="en-US" sz="2400" dirty="0" smtClean="0">
                <a:ea typeface="微软雅黑" pitchFamily="34" charset="-122"/>
                <a:cs typeface="Tahoma" pitchFamily="34" charset="0"/>
              </a:rPr>
              <a:t>数据采集系统</a:t>
            </a:r>
            <a:endParaRPr lang="en-US" altLang="zh-CN" sz="2400" dirty="0" smtClean="0">
              <a:ea typeface="微软雅黑" pitchFamily="34" charset="-122"/>
              <a:cs typeface="Tahoma" pitchFamily="34" charset="0"/>
            </a:endParaRPr>
          </a:p>
          <a:p>
            <a:pPr lvl="1" eaLnBrk="1" hangingPunct="1">
              <a:lnSpc>
                <a:spcPct val="120000"/>
              </a:lnSpc>
              <a:buFontTx/>
              <a:buBlip>
                <a:blip r:embed="rId3"/>
              </a:buBlip>
              <a:defRPr/>
            </a:pPr>
            <a:endParaRPr lang="en-US" altLang="zh-CN" sz="2400" dirty="0">
              <a:ea typeface="微软雅黑" pitchFamily="34" charset="-122"/>
              <a:cs typeface="Tahoma" pitchFamily="34" charset="0"/>
            </a:endParaRPr>
          </a:p>
          <a:p>
            <a:pPr lvl="1" eaLnBrk="1" hangingPunct="1">
              <a:lnSpc>
                <a:spcPct val="120000"/>
              </a:lnSpc>
              <a:buFontTx/>
              <a:buBlip>
                <a:blip r:embed="rId3"/>
              </a:buBlip>
              <a:defRPr/>
            </a:pPr>
            <a:r>
              <a:rPr lang="zh-CN" altLang="en-US" sz="2400" dirty="0" smtClean="0">
                <a:ea typeface="微软雅黑" pitchFamily="34" charset="-122"/>
                <a:cs typeface="Tahoma" pitchFamily="34" charset="0"/>
              </a:rPr>
              <a:t>任务众包平台扩展</a:t>
            </a:r>
            <a:endParaRPr lang="en-US" altLang="zh-CN" sz="2400" dirty="0" smtClean="0">
              <a:ea typeface="微软雅黑" pitchFamily="34" charset="-122"/>
              <a:cs typeface="Tahoma" pitchFamily="34" charset="0"/>
            </a:endParaRPr>
          </a:p>
          <a:p>
            <a:pPr lvl="1" eaLnBrk="1" hangingPunct="1">
              <a:lnSpc>
                <a:spcPct val="120000"/>
              </a:lnSpc>
              <a:buFontTx/>
              <a:buBlip>
                <a:blip r:embed="rId3"/>
              </a:buBlip>
              <a:defRPr/>
            </a:pPr>
            <a:endParaRPr lang="en-US" altLang="zh-CN" sz="2400" dirty="0" smtClean="0">
              <a:ea typeface="微软雅黑" pitchFamily="34" charset="-122"/>
              <a:cs typeface="Tahoma" pitchFamily="34" charset="0"/>
            </a:endParaRPr>
          </a:p>
          <a:p>
            <a:pPr marL="457200" lvl="1" indent="0" eaLnBrk="1" hangingPunct="1">
              <a:lnSpc>
                <a:spcPct val="120000"/>
              </a:lnSpc>
              <a:buNone/>
              <a:defRPr/>
            </a:pPr>
            <a:endParaRPr lang="en-US" altLang="zh-CN" sz="2400" dirty="0" smtClean="0">
              <a:ea typeface="微软雅黑" pitchFamily="34" charset="-122"/>
              <a:cs typeface="Tahoma" pitchFamily="34" charset="0"/>
            </a:endParaRPr>
          </a:p>
        </p:txBody>
      </p:sp>
    </p:spTree>
    <p:extLst>
      <p:ext uri="{BB962C8B-B14F-4D97-AF65-F5344CB8AC3E}">
        <p14:creationId xmlns:p14="http://schemas.microsoft.com/office/powerpoint/2010/main" val="239840297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1000"/>
                                        <p:tgtEl>
                                          <p:spTgt spid="4">
                                            <p:txEl>
                                              <p:pRg st="3" end="3"/>
                                            </p:txEl>
                                          </p:spTgt>
                                        </p:tgtEl>
                                      </p:cBhvr>
                                    </p:animEffect>
                                    <p:anim calcmode="lin" valueType="num">
                                      <p:cBhvr>
                                        <p:cTn id="20"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0200" y="152400"/>
            <a:ext cx="6324600" cy="707886"/>
          </a:xfrm>
          <a:prstGeom prst="rect">
            <a:avLst/>
          </a:prstGeom>
          <a:noFill/>
        </p:spPr>
        <p:txBody>
          <a:bodyPr wrap="square" rtlCol="0">
            <a:spAutoFit/>
          </a:bodyPr>
          <a:lstStyle/>
          <a:p>
            <a:pPr algn="ctr"/>
            <a:r>
              <a:rPr lang="zh-CN" altLang="en-US" sz="4000" dirty="0" smtClean="0">
                <a:solidFill>
                  <a:srgbClr val="FF6600"/>
                </a:solidFill>
                <a:latin typeface="微软雅黑" pitchFamily="34" charset="-122"/>
                <a:ea typeface="微软雅黑" pitchFamily="34" charset="-122"/>
              </a:rPr>
              <a:t>项目数据采集系统</a:t>
            </a:r>
            <a:endParaRPr lang="zh-CN" altLang="en-US" sz="4000" dirty="0">
              <a:solidFill>
                <a:srgbClr val="FF6600"/>
              </a:solidFill>
              <a:latin typeface="微软雅黑" pitchFamily="34" charset="-122"/>
              <a:ea typeface="微软雅黑" pitchFamily="34" charset="-122"/>
            </a:endParaRPr>
          </a:p>
        </p:txBody>
      </p:sp>
      <p:sp>
        <p:nvSpPr>
          <p:cNvPr id="4" name="Rectangle 3"/>
          <p:cNvSpPr txBox="1">
            <a:spLocks noChangeArrowheads="1"/>
          </p:cNvSpPr>
          <p:nvPr/>
        </p:nvSpPr>
        <p:spPr bwMode="auto">
          <a:xfrm>
            <a:off x="586409" y="997227"/>
            <a:ext cx="8077200" cy="4793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eaLnBrk="1" hangingPunct="1">
              <a:lnSpc>
                <a:spcPct val="120000"/>
              </a:lnSpc>
              <a:buFontTx/>
              <a:buBlip>
                <a:blip r:embed="rId3"/>
              </a:buBlip>
              <a:defRPr/>
            </a:pPr>
            <a:r>
              <a:rPr lang="zh-CN" altLang="en-US" sz="2400" dirty="0" smtClean="0">
                <a:ea typeface="微软雅黑" pitchFamily="34" charset="-122"/>
                <a:cs typeface="Tahoma" pitchFamily="34" charset="0"/>
              </a:rPr>
              <a:t>人数</a:t>
            </a:r>
            <a:endParaRPr lang="en-US" altLang="zh-CN" sz="2400" dirty="0" smtClean="0">
              <a:ea typeface="微软雅黑" pitchFamily="34" charset="-122"/>
              <a:cs typeface="Tahoma" pitchFamily="34" charset="0"/>
            </a:endParaRPr>
          </a:p>
          <a:p>
            <a:pPr marL="457200" lvl="1" indent="0" eaLnBrk="1" hangingPunct="1">
              <a:lnSpc>
                <a:spcPct val="120000"/>
              </a:lnSpc>
              <a:buNone/>
              <a:defRPr/>
            </a:pPr>
            <a:r>
              <a:rPr lang="en-US" altLang="zh-CN" sz="2400" dirty="0" smtClean="0">
                <a:ea typeface="微软雅黑" pitchFamily="34" charset="-122"/>
                <a:cs typeface="Tahoma" pitchFamily="34" charset="0"/>
              </a:rPr>
              <a:t>	</a:t>
            </a:r>
            <a:r>
              <a:rPr lang="zh-CN" altLang="en-US" sz="2400" dirty="0" smtClean="0">
                <a:ea typeface="微软雅黑" pitchFamily="34" charset="-122"/>
                <a:cs typeface="Tahoma" pitchFamily="34" charset="0"/>
              </a:rPr>
              <a:t>四</a:t>
            </a:r>
            <a:r>
              <a:rPr lang="zh-CN" altLang="en-US" sz="2400" dirty="0">
                <a:ea typeface="微软雅黑" pitchFamily="34" charset="-122"/>
                <a:cs typeface="Tahoma" pitchFamily="34" charset="0"/>
              </a:rPr>
              <a:t>人</a:t>
            </a:r>
            <a:endParaRPr lang="en-US" altLang="zh-CN" sz="2400" dirty="0" smtClean="0">
              <a:ea typeface="微软雅黑" pitchFamily="34" charset="-122"/>
              <a:cs typeface="Tahoma" pitchFamily="34" charset="0"/>
            </a:endParaRPr>
          </a:p>
          <a:p>
            <a:pPr lvl="1" eaLnBrk="1" hangingPunct="1">
              <a:lnSpc>
                <a:spcPct val="120000"/>
              </a:lnSpc>
              <a:buFontTx/>
              <a:buBlip>
                <a:blip r:embed="rId3"/>
              </a:buBlip>
              <a:defRPr/>
            </a:pPr>
            <a:r>
              <a:rPr lang="zh-CN" altLang="en-US" sz="2400" dirty="0" smtClean="0">
                <a:ea typeface="微软雅黑" pitchFamily="34" charset="-122"/>
                <a:cs typeface="Tahoma" pitchFamily="34" charset="0"/>
              </a:rPr>
              <a:t>导师</a:t>
            </a:r>
            <a:endParaRPr lang="en-US" altLang="zh-CN" sz="2400" dirty="0" smtClean="0">
              <a:ea typeface="微软雅黑" pitchFamily="34" charset="-122"/>
              <a:cs typeface="Tahoma" pitchFamily="34" charset="0"/>
            </a:endParaRPr>
          </a:p>
          <a:p>
            <a:pPr lvl="2" eaLnBrk="1" hangingPunct="1">
              <a:lnSpc>
                <a:spcPct val="120000"/>
              </a:lnSpc>
              <a:buBlip>
                <a:blip r:embed="rId3"/>
              </a:buBlip>
              <a:defRPr/>
            </a:pPr>
            <a:r>
              <a:rPr lang="en-US" altLang="zh-CN" b="1" dirty="0">
                <a:ea typeface="微软雅黑" pitchFamily="34" charset="-122"/>
                <a:cs typeface="Tahoma" pitchFamily="34" charset="0"/>
              </a:rPr>
              <a:t>William Zhu</a:t>
            </a:r>
          </a:p>
          <a:p>
            <a:pPr marL="914400" lvl="2" indent="0" eaLnBrk="1" hangingPunct="1">
              <a:lnSpc>
                <a:spcPct val="120000"/>
              </a:lnSpc>
              <a:buNone/>
              <a:defRPr/>
            </a:pPr>
            <a:r>
              <a:rPr lang="en-US" altLang="zh-CN" sz="2000" dirty="0" smtClean="0">
                <a:ea typeface="微软雅黑" pitchFamily="34" charset="-122"/>
                <a:cs typeface="Tahoma" pitchFamily="34" charset="0"/>
              </a:rPr>
              <a:t>	</a:t>
            </a:r>
            <a:r>
              <a:rPr lang="zh-CN" altLang="en-US" sz="2000" dirty="0" smtClean="0">
                <a:ea typeface="微软雅黑" pitchFamily="34" charset="-122"/>
                <a:cs typeface="Tahoma" pitchFamily="34" charset="0"/>
              </a:rPr>
              <a:t>项目</a:t>
            </a:r>
            <a:r>
              <a:rPr lang="zh-CN" altLang="en-US" sz="2000" dirty="0">
                <a:ea typeface="微软雅黑" pitchFamily="34" charset="-122"/>
                <a:cs typeface="Tahoma" pitchFamily="34" charset="0"/>
              </a:rPr>
              <a:t>经理</a:t>
            </a:r>
            <a:endParaRPr lang="en-US" altLang="zh-CN" sz="2000" dirty="0">
              <a:ea typeface="微软雅黑" pitchFamily="34" charset="-122"/>
              <a:cs typeface="Tahoma" pitchFamily="34" charset="0"/>
            </a:endParaRPr>
          </a:p>
          <a:p>
            <a:pPr marL="914400" lvl="2" indent="0" eaLnBrk="1" hangingPunct="1">
              <a:lnSpc>
                <a:spcPct val="120000"/>
              </a:lnSpc>
              <a:buNone/>
              <a:defRPr/>
            </a:pPr>
            <a:r>
              <a:rPr lang="en-US" altLang="zh-CN" sz="2000" dirty="0" smtClean="0">
                <a:ea typeface="微软雅黑" pitchFamily="34" charset="-122"/>
                <a:cs typeface="Tahoma" pitchFamily="34" charset="0"/>
              </a:rPr>
              <a:t>	</a:t>
            </a:r>
            <a:r>
              <a:rPr lang="en-US" altLang="zh-CN" sz="2000" dirty="0" err="1" smtClean="0">
                <a:ea typeface="微软雅黑" pitchFamily="34" charset="-122"/>
                <a:cs typeface="Tahoma" pitchFamily="34" charset="0"/>
              </a:rPr>
              <a:t>Hbase</a:t>
            </a:r>
            <a:r>
              <a:rPr lang="en-US" altLang="zh-CN" sz="2000" dirty="0" smtClean="0">
                <a:ea typeface="微软雅黑" pitchFamily="34" charset="-122"/>
                <a:cs typeface="Tahoma" pitchFamily="34" charset="0"/>
              </a:rPr>
              <a:t>/</a:t>
            </a:r>
            <a:r>
              <a:rPr lang="en-US" altLang="zh-CN" sz="2000" dirty="0" err="1" smtClean="0">
                <a:ea typeface="微软雅黑" pitchFamily="34" charset="-122"/>
                <a:cs typeface="Tahoma" pitchFamily="34" charset="0"/>
              </a:rPr>
              <a:t>Hadoop</a:t>
            </a:r>
            <a:r>
              <a:rPr lang="en-US" altLang="zh-CN" sz="2000" dirty="0" smtClean="0">
                <a:ea typeface="微软雅黑" pitchFamily="34" charset="-122"/>
                <a:cs typeface="Tahoma" pitchFamily="34" charset="0"/>
              </a:rPr>
              <a:t>/Cassandra</a:t>
            </a:r>
            <a:r>
              <a:rPr lang="zh-CN" altLang="en-US" sz="2000" dirty="0">
                <a:ea typeface="微软雅黑" pitchFamily="34" charset="-122"/>
                <a:cs typeface="Tahoma" pitchFamily="34" charset="0"/>
              </a:rPr>
              <a:t>专家</a:t>
            </a:r>
            <a:endParaRPr lang="en-US" altLang="zh-CN" sz="2000" dirty="0">
              <a:ea typeface="微软雅黑" pitchFamily="34" charset="-122"/>
              <a:cs typeface="Tahoma" pitchFamily="34" charset="0"/>
            </a:endParaRPr>
          </a:p>
          <a:p>
            <a:pPr marL="914400" lvl="2" indent="0" eaLnBrk="1" hangingPunct="1">
              <a:lnSpc>
                <a:spcPct val="120000"/>
              </a:lnSpc>
              <a:buNone/>
              <a:defRPr/>
            </a:pPr>
            <a:r>
              <a:rPr lang="en-US" altLang="zh-CN" sz="2000" dirty="0" smtClean="0">
                <a:ea typeface="微软雅黑" pitchFamily="34" charset="-122"/>
                <a:cs typeface="Tahoma" pitchFamily="34" charset="0"/>
              </a:rPr>
              <a:t>	Hive </a:t>
            </a:r>
            <a:r>
              <a:rPr lang="en-US" altLang="zh-CN" sz="2000" dirty="0">
                <a:ea typeface="微软雅黑" pitchFamily="34" charset="-122"/>
                <a:cs typeface="Tahoma" pitchFamily="34" charset="0"/>
              </a:rPr>
              <a:t>Portal</a:t>
            </a:r>
            <a:r>
              <a:rPr lang="zh-CN" altLang="en-US" sz="2000" dirty="0" smtClean="0">
                <a:ea typeface="微软雅黑" pitchFamily="34" charset="-122"/>
                <a:cs typeface="Tahoma" pitchFamily="34" charset="0"/>
              </a:rPr>
              <a:t>作者</a:t>
            </a:r>
            <a:endParaRPr lang="en-US" altLang="zh-CN" sz="2000" dirty="0" smtClean="0">
              <a:ea typeface="微软雅黑" pitchFamily="34" charset="-122"/>
              <a:cs typeface="Tahoma" pitchFamily="34" charset="0"/>
            </a:endParaRPr>
          </a:p>
          <a:p>
            <a:pPr lvl="2" eaLnBrk="1" hangingPunct="1">
              <a:lnSpc>
                <a:spcPct val="120000"/>
              </a:lnSpc>
              <a:buBlip>
                <a:blip r:embed="rId3"/>
              </a:buBlip>
              <a:defRPr/>
            </a:pPr>
            <a:r>
              <a:rPr lang="en-US" altLang="zh-CN" b="1" dirty="0" smtClean="0">
                <a:ea typeface="微软雅黑" pitchFamily="34" charset="-122"/>
                <a:cs typeface="Tahoma" pitchFamily="34" charset="0"/>
              </a:rPr>
              <a:t>Jean </a:t>
            </a:r>
            <a:r>
              <a:rPr lang="en-US" altLang="zh-CN" b="1" dirty="0" err="1" smtClean="0">
                <a:ea typeface="微软雅黑" pitchFamily="34" charset="-122"/>
                <a:cs typeface="Tahoma" pitchFamily="34" charset="0"/>
              </a:rPr>
              <a:t>Ge</a:t>
            </a:r>
            <a:endParaRPr lang="en-US" altLang="zh-CN" b="1" dirty="0">
              <a:ea typeface="微软雅黑" pitchFamily="34" charset="-122"/>
              <a:cs typeface="Tahoma" pitchFamily="34" charset="0"/>
            </a:endParaRPr>
          </a:p>
          <a:p>
            <a:pPr marL="914400" lvl="2" indent="0" eaLnBrk="1" hangingPunct="1">
              <a:lnSpc>
                <a:spcPct val="120000"/>
              </a:lnSpc>
              <a:buNone/>
              <a:defRPr/>
            </a:pPr>
            <a:r>
              <a:rPr lang="en-US" altLang="zh-CN" sz="2000" dirty="0" smtClean="0">
                <a:ea typeface="微软雅黑" pitchFamily="34" charset="-122"/>
                <a:cs typeface="Tahoma" pitchFamily="34" charset="0"/>
              </a:rPr>
              <a:t>	</a:t>
            </a:r>
            <a:r>
              <a:rPr lang="zh-CN" altLang="en-US" sz="2000" dirty="0" smtClean="0">
                <a:ea typeface="微软雅黑" pitchFamily="34" charset="-122"/>
                <a:cs typeface="Tahoma" pitchFamily="34" charset="0"/>
              </a:rPr>
              <a:t>项目经理</a:t>
            </a:r>
            <a:endParaRPr lang="en-US" altLang="zh-CN" sz="2000" dirty="0" smtClean="0">
              <a:ea typeface="微软雅黑" pitchFamily="34" charset="-122"/>
              <a:cs typeface="Tahoma" pitchFamily="34" charset="0"/>
            </a:endParaRPr>
          </a:p>
          <a:p>
            <a:pPr marL="914400" lvl="2" indent="0" eaLnBrk="1" hangingPunct="1">
              <a:lnSpc>
                <a:spcPct val="120000"/>
              </a:lnSpc>
              <a:buNone/>
              <a:defRPr/>
            </a:pPr>
            <a:r>
              <a:rPr lang="en-US" altLang="zh-CN" sz="2000" dirty="0" smtClean="0">
                <a:ea typeface="微软雅黑" pitchFamily="34" charset="-122"/>
                <a:cs typeface="Tahoma" pitchFamily="34" charset="0"/>
              </a:rPr>
              <a:t>	Scrum Master</a:t>
            </a:r>
          </a:p>
          <a:p>
            <a:pPr marL="914400" lvl="2" indent="0" eaLnBrk="1" hangingPunct="1">
              <a:lnSpc>
                <a:spcPct val="120000"/>
              </a:lnSpc>
              <a:buNone/>
              <a:defRPr/>
            </a:pPr>
            <a:r>
              <a:rPr lang="en-US" altLang="zh-CN" sz="2000" dirty="0" smtClean="0">
                <a:ea typeface="微软雅黑" pitchFamily="34" charset="-122"/>
                <a:cs typeface="Tahoma" pitchFamily="34" charset="0"/>
              </a:rPr>
              <a:t>	</a:t>
            </a:r>
            <a:r>
              <a:rPr lang="zh-CN" altLang="en-US" sz="2000" dirty="0" smtClean="0">
                <a:ea typeface="微软雅黑" pitchFamily="34" charset="-122"/>
                <a:cs typeface="Tahoma" pitchFamily="34" charset="0"/>
              </a:rPr>
              <a:t>业务</a:t>
            </a:r>
            <a:r>
              <a:rPr lang="en-US" altLang="zh-CN" sz="2000" dirty="0" smtClean="0">
                <a:ea typeface="微软雅黑" pitchFamily="34" charset="-122"/>
                <a:cs typeface="Tahoma" pitchFamily="34" charset="0"/>
              </a:rPr>
              <a:t>/</a:t>
            </a:r>
            <a:r>
              <a:rPr lang="zh-CN" altLang="en-US" sz="2000" dirty="0" smtClean="0">
                <a:ea typeface="微软雅黑" pitchFamily="34" charset="-122"/>
                <a:cs typeface="Tahoma" pitchFamily="34" charset="0"/>
              </a:rPr>
              <a:t>技术</a:t>
            </a:r>
            <a:r>
              <a:rPr lang="en-US" altLang="zh-CN" sz="2000" dirty="0" smtClean="0">
                <a:ea typeface="微软雅黑" pitchFamily="34" charset="-122"/>
                <a:cs typeface="Tahoma" pitchFamily="34" charset="0"/>
              </a:rPr>
              <a:t>/JIRA</a:t>
            </a:r>
            <a:r>
              <a:rPr lang="zh-CN" altLang="en-US" sz="2000" dirty="0" smtClean="0">
                <a:ea typeface="微软雅黑" pitchFamily="34" charset="-122"/>
                <a:cs typeface="Tahoma" pitchFamily="34" charset="0"/>
              </a:rPr>
              <a:t>专家</a:t>
            </a:r>
            <a:endParaRPr lang="en-US" altLang="zh-CN" sz="2000" dirty="0" smtClean="0">
              <a:ea typeface="微软雅黑" pitchFamily="34" charset="-122"/>
              <a:cs typeface="Tahoma" pitchFamily="34" charset="0"/>
            </a:endParaRP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3676" y="4114800"/>
            <a:ext cx="1467678" cy="1467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7634" y="1939788"/>
            <a:ext cx="1410203" cy="14130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523815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8" fill="hold" nodeType="after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 calcmode="lin" valueType="num">
                                      <p:cBhvr additive="base">
                                        <p:cTn id="17" dur="500" fill="hold"/>
                                        <p:tgtEl>
                                          <p:spTgt spid="4">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 calcmode="lin" valueType="num">
                                      <p:cBhvr additive="base">
                                        <p:cTn id="23" dur="5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anim calcmode="lin" valueType="num">
                                      <p:cBhvr additive="base">
                                        <p:cTn id="29" dur="500" fill="hold"/>
                                        <p:tgtEl>
                                          <p:spTgt spid="4">
                                            <p:txEl>
                                              <p:pRg st="3" end="3"/>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4">
                                            <p:txEl>
                                              <p:pRg st="3" end="3"/>
                                            </p:txEl>
                                          </p:spTgt>
                                        </p:tgtEl>
                                        <p:attrNameLst>
                                          <p:attrName>ppt_y</p:attrName>
                                        </p:attrNameLst>
                                      </p:cBhvr>
                                      <p:tavLst>
                                        <p:tav tm="0">
                                          <p:val>
                                            <p:strVal val="#ppt_y"/>
                                          </p:val>
                                        </p:tav>
                                        <p:tav tm="100000">
                                          <p:val>
                                            <p:strVal val="#ppt_y"/>
                                          </p:val>
                                        </p:tav>
                                      </p:tavLst>
                                    </p:anim>
                                  </p:childTnLst>
                                </p:cTn>
                              </p:par>
                            </p:childTnLst>
                          </p:cTn>
                        </p:par>
                        <p:par>
                          <p:cTn id="31" fill="hold">
                            <p:stCondLst>
                              <p:cond delay="500"/>
                            </p:stCondLst>
                            <p:childTnLst>
                              <p:par>
                                <p:cTn id="32" presetID="42" presetClass="entr" presetSubtype="0" fill="hold" nodeType="afterEffect">
                                  <p:stCondLst>
                                    <p:cond delay="0"/>
                                  </p:stCondLst>
                                  <p:childTnLst>
                                    <p:set>
                                      <p:cBhvr>
                                        <p:cTn id="33" dur="1" fill="hold">
                                          <p:stCondLst>
                                            <p:cond delay="0"/>
                                          </p:stCondLst>
                                        </p:cTn>
                                        <p:tgtEl>
                                          <p:spTgt spid="1026"/>
                                        </p:tgtEl>
                                        <p:attrNameLst>
                                          <p:attrName>style.visibility</p:attrName>
                                        </p:attrNameLst>
                                      </p:cBhvr>
                                      <p:to>
                                        <p:strVal val="visible"/>
                                      </p:to>
                                    </p:set>
                                    <p:animEffect transition="in" filter="fade">
                                      <p:cBhvr>
                                        <p:cTn id="34" dur="1000"/>
                                        <p:tgtEl>
                                          <p:spTgt spid="1026"/>
                                        </p:tgtEl>
                                      </p:cBhvr>
                                    </p:animEffect>
                                    <p:anim calcmode="lin" valueType="num">
                                      <p:cBhvr>
                                        <p:cTn id="35" dur="1000" fill="hold"/>
                                        <p:tgtEl>
                                          <p:spTgt spid="1026"/>
                                        </p:tgtEl>
                                        <p:attrNameLst>
                                          <p:attrName>ppt_x</p:attrName>
                                        </p:attrNameLst>
                                      </p:cBhvr>
                                      <p:tavLst>
                                        <p:tav tm="0">
                                          <p:val>
                                            <p:strVal val="#ppt_x"/>
                                          </p:val>
                                        </p:tav>
                                        <p:tav tm="100000">
                                          <p:val>
                                            <p:strVal val="#ppt_x"/>
                                          </p:val>
                                        </p:tav>
                                      </p:tavLst>
                                    </p:anim>
                                    <p:anim calcmode="lin" valueType="num">
                                      <p:cBhvr>
                                        <p:cTn id="36"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4">
                                            <p:txEl>
                                              <p:pRg st="4" end="4"/>
                                            </p:txEl>
                                          </p:spTgt>
                                        </p:tgtEl>
                                        <p:attrNameLst>
                                          <p:attrName>style.visibility</p:attrName>
                                        </p:attrNameLst>
                                      </p:cBhvr>
                                      <p:to>
                                        <p:strVal val="visible"/>
                                      </p:to>
                                    </p:set>
                                    <p:anim calcmode="lin" valueType="num">
                                      <p:cBhvr>
                                        <p:cTn id="41" dur="500" fill="hold"/>
                                        <p:tgtEl>
                                          <p:spTgt spid="4">
                                            <p:txEl>
                                              <p:pRg st="4" end="4"/>
                                            </p:txEl>
                                          </p:spTgt>
                                        </p:tgtEl>
                                        <p:attrNameLst>
                                          <p:attrName>ppt_w</p:attrName>
                                        </p:attrNameLst>
                                      </p:cBhvr>
                                      <p:tavLst>
                                        <p:tav tm="0">
                                          <p:val>
                                            <p:fltVal val="0"/>
                                          </p:val>
                                        </p:tav>
                                        <p:tav tm="100000">
                                          <p:val>
                                            <p:strVal val="#ppt_w"/>
                                          </p:val>
                                        </p:tav>
                                      </p:tavLst>
                                    </p:anim>
                                    <p:anim calcmode="lin" valueType="num">
                                      <p:cBhvr>
                                        <p:cTn id="42" dur="500" fill="hold"/>
                                        <p:tgtEl>
                                          <p:spTgt spid="4">
                                            <p:txEl>
                                              <p:pRg st="4" end="4"/>
                                            </p:txEl>
                                          </p:spTgt>
                                        </p:tgtEl>
                                        <p:attrNameLst>
                                          <p:attrName>ppt_h</p:attrName>
                                        </p:attrNameLst>
                                      </p:cBhvr>
                                      <p:tavLst>
                                        <p:tav tm="0">
                                          <p:val>
                                            <p:fltVal val="0"/>
                                          </p:val>
                                        </p:tav>
                                        <p:tav tm="100000">
                                          <p:val>
                                            <p:strVal val="#ppt_h"/>
                                          </p:val>
                                        </p:tav>
                                      </p:tavLst>
                                    </p:anim>
                                    <p:animEffect transition="in" filter="fade">
                                      <p:cBhvr>
                                        <p:cTn id="43" dur="500"/>
                                        <p:tgtEl>
                                          <p:spTgt spid="4">
                                            <p:txEl>
                                              <p:pRg st="4" end="4"/>
                                            </p:txEl>
                                          </p:spTgt>
                                        </p:tgtEl>
                                      </p:cBhvr>
                                    </p:animEffect>
                                  </p:childTnLst>
                                </p:cTn>
                              </p:par>
                            </p:childTnLst>
                          </p:cTn>
                        </p:par>
                        <p:par>
                          <p:cTn id="44" fill="hold">
                            <p:stCondLst>
                              <p:cond delay="500"/>
                            </p:stCondLst>
                            <p:childTnLst>
                              <p:par>
                                <p:cTn id="45" presetID="53" presetClass="entr" presetSubtype="16" fill="hold" nodeType="after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anim calcmode="lin" valueType="num">
                                      <p:cBhvr>
                                        <p:cTn id="47" dur="500" fill="hold"/>
                                        <p:tgtEl>
                                          <p:spTgt spid="4">
                                            <p:txEl>
                                              <p:pRg st="5" end="5"/>
                                            </p:txEl>
                                          </p:spTgt>
                                        </p:tgtEl>
                                        <p:attrNameLst>
                                          <p:attrName>ppt_w</p:attrName>
                                        </p:attrNameLst>
                                      </p:cBhvr>
                                      <p:tavLst>
                                        <p:tav tm="0">
                                          <p:val>
                                            <p:fltVal val="0"/>
                                          </p:val>
                                        </p:tav>
                                        <p:tav tm="100000">
                                          <p:val>
                                            <p:strVal val="#ppt_w"/>
                                          </p:val>
                                        </p:tav>
                                      </p:tavLst>
                                    </p:anim>
                                    <p:anim calcmode="lin" valueType="num">
                                      <p:cBhvr>
                                        <p:cTn id="48" dur="500" fill="hold"/>
                                        <p:tgtEl>
                                          <p:spTgt spid="4">
                                            <p:txEl>
                                              <p:pRg st="5" end="5"/>
                                            </p:txEl>
                                          </p:spTgt>
                                        </p:tgtEl>
                                        <p:attrNameLst>
                                          <p:attrName>ppt_h</p:attrName>
                                        </p:attrNameLst>
                                      </p:cBhvr>
                                      <p:tavLst>
                                        <p:tav tm="0">
                                          <p:val>
                                            <p:fltVal val="0"/>
                                          </p:val>
                                        </p:tav>
                                        <p:tav tm="100000">
                                          <p:val>
                                            <p:strVal val="#ppt_h"/>
                                          </p:val>
                                        </p:tav>
                                      </p:tavLst>
                                    </p:anim>
                                    <p:animEffect transition="in" filter="fade">
                                      <p:cBhvr>
                                        <p:cTn id="49" dur="500"/>
                                        <p:tgtEl>
                                          <p:spTgt spid="4">
                                            <p:txEl>
                                              <p:pRg st="5" end="5"/>
                                            </p:txEl>
                                          </p:spTgt>
                                        </p:tgtEl>
                                      </p:cBhvr>
                                    </p:animEffect>
                                  </p:childTnLst>
                                </p:cTn>
                              </p:par>
                            </p:childTnLst>
                          </p:cTn>
                        </p:par>
                        <p:par>
                          <p:cTn id="50" fill="hold">
                            <p:stCondLst>
                              <p:cond delay="1000"/>
                            </p:stCondLst>
                            <p:childTnLst>
                              <p:par>
                                <p:cTn id="51" presetID="53" presetClass="entr" presetSubtype="16" fill="hold" nodeType="afterEffect">
                                  <p:stCondLst>
                                    <p:cond delay="0"/>
                                  </p:stCondLst>
                                  <p:childTnLst>
                                    <p:set>
                                      <p:cBhvr>
                                        <p:cTn id="52" dur="1" fill="hold">
                                          <p:stCondLst>
                                            <p:cond delay="0"/>
                                          </p:stCondLst>
                                        </p:cTn>
                                        <p:tgtEl>
                                          <p:spTgt spid="4">
                                            <p:txEl>
                                              <p:pRg st="6" end="6"/>
                                            </p:txEl>
                                          </p:spTgt>
                                        </p:tgtEl>
                                        <p:attrNameLst>
                                          <p:attrName>style.visibility</p:attrName>
                                        </p:attrNameLst>
                                      </p:cBhvr>
                                      <p:to>
                                        <p:strVal val="visible"/>
                                      </p:to>
                                    </p:set>
                                    <p:anim calcmode="lin" valueType="num">
                                      <p:cBhvr>
                                        <p:cTn id="53" dur="500" fill="hold"/>
                                        <p:tgtEl>
                                          <p:spTgt spid="4">
                                            <p:txEl>
                                              <p:pRg st="6" end="6"/>
                                            </p:txEl>
                                          </p:spTgt>
                                        </p:tgtEl>
                                        <p:attrNameLst>
                                          <p:attrName>ppt_w</p:attrName>
                                        </p:attrNameLst>
                                      </p:cBhvr>
                                      <p:tavLst>
                                        <p:tav tm="0">
                                          <p:val>
                                            <p:fltVal val="0"/>
                                          </p:val>
                                        </p:tav>
                                        <p:tav tm="100000">
                                          <p:val>
                                            <p:strVal val="#ppt_w"/>
                                          </p:val>
                                        </p:tav>
                                      </p:tavLst>
                                    </p:anim>
                                    <p:anim calcmode="lin" valueType="num">
                                      <p:cBhvr>
                                        <p:cTn id="54" dur="500" fill="hold"/>
                                        <p:tgtEl>
                                          <p:spTgt spid="4">
                                            <p:txEl>
                                              <p:pRg st="6" end="6"/>
                                            </p:txEl>
                                          </p:spTgt>
                                        </p:tgtEl>
                                        <p:attrNameLst>
                                          <p:attrName>ppt_h</p:attrName>
                                        </p:attrNameLst>
                                      </p:cBhvr>
                                      <p:tavLst>
                                        <p:tav tm="0">
                                          <p:val>
                                            <p:fltVal val="0"/>
                                          </p:val>
                                        </p:tav>
                                        <p:tav tm="100000">
                                          <p:val>
                                            <p:strVal val="#ppt_h"/>
                                          </p:val>
                                        </p:tav>
                                      </p:tavLst>
                                    </p:anim>
                                    <p:animEffect transition="in" filter="fade">
                                      <p:cBhvr>
                                        <p:cTn id="55" dur="500"/>
                                        <p:tgtEl>
                                          <p:spTgt spid="4">
                                            <p:txEl>
                                              <p:pRg st="6" end="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nodeType="clickEffect">
                                  <p:stCondLst>
                                    <p:cond delay="0"/>
                                  </p:stCondLst>
                                  <p:childTnLst>
                                    <p:set>
                                      <p:cBhvr>
                                        <p:cTn id="59" dur="1" fill="hold">
                                          <p:stCondLst>
                                            <p:cond delay="0"/>
                                          </p:stCondLst>
                                        </p:cTn>
                                        <p:tgtEl>
                                          <p:spTgt spid="4">
                                            <p:txEl>
                                              <p:pRg st="7" end="7"/>
                                            </p:txEl>
                                          </p:spTgt>
                                        </p:tgtEl>
                                        <p:attrNameLst>
                                          <p:attrName>style.visibility</p:attrName>
                                        </p:attrNameLst>
                                      </p:cBhvr>
                                      <p:to>
                                        <p:strVal val="visible"/>
                                      </p:to>
                                    </p:set>
                                    <p:animEffect transition="in" filter="randombar(horizontal)">
                                      <p:cBhvr>
                                        <p:cTn id="60" dur="500"/>
                                        <p:tgtEl>
                                          <p:spTgt spid="4">
                                            <p:txEl>
                                              <p:pRg st="7" end="7"/>
                                            </p:txEl>
                                          </p:spTgt>
                                        </p:tgtEl>
                                      </p:cBhvr>
                                    </p:animEffect>
                                  </p:childTnLst>
                                </p:cTn>
                              </p:par>
                            </p:childTnLst>
                          </p:cTn>
                        </p:par>
                        <p:par>
                          <p:cTn id="61" fill="hold">
                            <p:stCondLst>
                              <p:cond delay="500"/>
                            </p:stCondLst>
                            <p:childTnLst>
                              <p:par>
                                <p:cTn id="62" presetID="42" presetClass="entr" presetSubtype="0" fill="hold" nodeType="afterEffect">
                                  <p:stCondLst>
                                    <p:cond delay="0"/>
                                  </p:stCondLst>
                                  <p:childTnLst>
                                    <p:set>
                                      <p:cBhvr>
                                        <p:cTn id="63" dur="1" fill="hold">
                                          <p:stCondLst>
                                            <p:cond delay="0"/>
                                          </p:stCondLst>
                                        </p:cTn>
                                        <p:tgtEl>
                                          <p:spTgt spid="1027"/>
                                        </p:tgtEl>
                                        <p:attrNameLst>
                                          <p:attrName>style.visibility</p:attrName>
                                        </p:attrNameLst>
                                      </p:cBhvr>
                                      <p:to>
                                        <p:strVal val="visible"/>
                                      </p:to>
                                    </p:set>
                                    <p:animEffect transition="in" filter="fade">
                                      <p:cBhvr>
                                        <p:cTn id="64" dur="1000"/>
                                        <p:tgtEl>
                                          <p:spTgt spid="1027"/>
                                        </p:tgtEl>
                                      </p:cBhvr>
                                    </p:animEffect>
                                    <p:anim calcmode="lin" valueType="num">
                                      <p:cBhvr>
                                        <p:cTn id="65" dur="1000" fill="hold"/>
                                        <p:tgtEl>
                                          <p:spTgt spid="1027"/>
                                        </p:tgtEl>
                                        <p:attrNameLst>
                                          <p:attrName>ppt_x</p:attrName>
                                        </p:attrNameLst>
                                      </p:cBhvr>
                                      <p:tavLst>
                                        <p:tav tm="0">
                                          <p:val>
                                            <p:strVal val="#ppt_x"/>
                                          </p:val>
                                        </p:tav>
                                        <p:tav tm="100000">
                                          <p:val>
                                            <p:strVal val="#ppt_x"/>
                                          </p:val>
                                        </p:tav>
                                      </p:tavLst>
                                    </p:anim>
                                    <p:anim calcmode="lin" valueType="num">
                                      <p:cBhvr>
                                        <p:cTn id="66" dur="1000" fill="hold"/>
                                        <p:tgtEl>
                                          <p:spTgt spid="1027"/>
                                        </p:tgtEl>
                                        <p:attrNameLst>
                                          <p:attrName>ppt_y</p:attrName>
                                        </p:attrNameLst>
                                      </p:cBhvr>
                                      <p:tavLst>
                                        <p:tav tm="0">
                                          <p:val>
                                            <p:strVal val="#ppt_y+.1"/>
                                          </p:val>
                                        </p:tav>
                                        <p:tav tm="100000">
                                          <p:val>
                                            <p:strVal val="#ppt_y"/>
                                          </p:val>
                                        </p:tav>
                                      </p:tavLst>
                                    </p:anim>
                                  </p:childTnLst>
                                </p:cTn>
                              </p:par>
                              <p:par>
                                <p:cTn id="67" presetID="53" presetClass="entr" presetSubtype="16" fill="hold" nodeType="withEffect">
                                  <p:stCondLst>
                                    <p:cond delay="0"/>
                                  </p:stCondLst>
                                  <p:childTnLst>
                                    <p:set>
                                      <p:cBhvr>
                                        <p:cTn id="68" dur="1" fill="hold">
                                          <p:stCondLst>
                                            <p:cond delay="0"/>
                                          </p:stCondLst>
                                        </p:cTn>
                                        <p:tgtEl>
                                          <p:spTgt spid="4">
                                            <p:txEl>
                                              <p:pRg st="8" end="8"/>
                                            </p:txEl>
                                          </p:spTgt>
                                        </p:tgtEl>
                                        <p:attrNameLst>
                                          <p:attrName>style.visibility</p:attrName>
                                        </p:attrNameLst>
                                      </p:cBhvr>
                                      <p:to>
                                        <p:strVal val="visible"/>
                                      </p:to>
                                    </p:set>
                                    <p:anim calcmode="lin" valueType="num">
                                      <p:cBhvr>
                                        <p:cTn id="69" dur="500" fill="hold"/>
                                        <p:tgtEl>
                                          <p:spTgt spid="4">
                                            <p:txEl>
                                              <p:pRg st="8" end="8"/>
                                            </p:txEl>
                                          </p:spTgt>
                                        </p:tgtEl>
                                        <p:attrNameLst>
                                          <p:attrName>ppt_w</p:attrName>
                                        </p:attrNameLst>
                                      </p:cBhvr>
                                      <p:tavLst>
                                        <p:tav tm="0">
                                          <p:val>
                                            <p:fltVal val="0"/>
                                          </p:val>
                                        </p:tav>
                                        <p:tav tm="100000">
                                          <p:val>
                                            <p:strVal val="#ppt_w"/>
                                          </p:val>
                                        </p:tav>
                                      </p:tavLst>
                                    </p:anim>
                                    <p:anim calcmode="lin" valueType="num">
                                      <p:cBhvr>
                                        <p:cTn id="70" dur="500" fill="hold"/>
                                        <p:tgtEl>
                                          <p:spTgt spid="4">
                                            <p:txEl>
                                              <p:pRg st="8" end="8"/>
                                            </p:txEl>
                                          </p:spTgt>
                                        </p:tgtEl>
                                        <p:attrNameLst>
                                          <p:attrName>ppt_h</p:attrName>
                                        </p:attrNameLst>
                                      </p:cBhvr>
                                      <p:tavLst>
                                        <p:tav tm="0">
                                          <p:val>
                                            <p:fltVal val="0"/>
                                          </p:val>
                                        </p:tav>
                                        <p:tav tm="100000">
                                          <p:val>
                                            <p:strVal val="#ppt_h"/>
                                          </p:val>
                                        </p:tav>
                                      </p:tavLst>
                                    </p:anim>
                                    <p:animEffect transition="in" filter="fade">
                                      <p:cBhvr>
                                        <p:cTn id="71" dur="500"/>
                                        <p:tgtEl>
                                          <p:spTgt spid="4">
                                            <p:txEl>
                                              <p:pRg st="8" end="8"/>
                                            </p:txEl>
                                          </p:spTgt>
                                        </p:tgtEl>
                                      </p:cBhvr>
                                    </p:animEffect>
                                  </p:childTnLst>
                                </p:cTn>
                              </p:par>
                              <p:par>
                                <p:cTn id="72" presetID="53" presetClass="entr" presetSubtype="16" fill="hold" nodeType="withEffect">
                                  <p:stCondLst>
                                    <p:cond delay="0"/>
                                  </p:stCondLst>
                                  <p:childTnLst>
                                    <p:set>
                                      <p:cBhvr>
                                        <p:cTn id="73" dur="1" fill="hold">
                                          <p:stCondLst>
                                            <p:cond delay="0"/>
                                          </p:stCondLst>
                                        </p:cTn>
                                        <p:tgtEl>
                                          <p:spTgt spid="4">
                                            <p:txEl>
                                              <p:pRg st="9" end="9"/>
                                            </p:txEl>
                                          </p:spTgt>
                                        </p:tgtEl>
                                        <p:attrNameLst>
                                          <p:attrName>style.visibility</p:attrName>
                                        </p:attrNameLst>
                                      </p:cBhvr>
                                      <p:to>
                                        <p:strVal val="visible"/>
                                      </p:to>
                                    </p:set>
                                    <p:anim calcmode="lin" valueType="num">
                                      <p:cBhvr>
                                        <p:cTn id="74" dur="500" fill="hold"/>
                                        <p:tgtEl>
                                          <p:spTgt spid="4">
                                            <p:txEl>
                                              <p:pRg st="9" end="9"/>
                                            </p:txEl>
                                          </p:spTgt>
                                        </p:tgtEl>
                                        <p:attrNameLst>
                                          <p:attrName>ppt_w</p:attrName>
                                        </p:attrNameLst>
                                      </p:cBhvr>
                                      <p:tavLst>
                                        <p:tav tm="0">
                                          <p:val>
                                            <p:fltVal val="0"/>
                                          </p:val>
                                        </p:tav>
                                        <p:tav tm="100000">
                                          <p:val>
                                            <p:strVal val="#ppt_w"/>
                                          </p:val>
                                        </p:tav>
                                      </p:tavLst>
                                    </p:anim>
                                    <p:anim calcmode="lin" valueType="num">
                                      <p:cBhvr>
                                        <p:cTn id="75" dur="500" fill="hold"/>
                                        <p:tgtEl>
                                          <p:spTgt spid="4">
                                            <p:txEl>
                                              <p:pRg st="9" end="9"/>
                                            </p:txEl>
                                          </p:spTgt>
                                        </p:tgtEl>
                                        <p:attrNameLst>
                                          <p:attrName>ppt_h</p:attrName>
                                        </p:attrNameLst>
                                      </p:cBhvr>
                                      <p:tavLst>
                                        <p:tav tm="0">
                                          <p:val>
                                            <p:fltVal val="0"/>
                                          </p:val>
                                        </p:tav>
                                        <p:tav tm="100000">
                                          <p:val>
                                            <p:strVal val="#ppt_h"/>
                                          </p:val>
                                        </p:tav>
                                      </p:tavLst>
                                    </p:anim>
                                    <p:animEffect transition="in" filter="fade">
                                      <p:cBhvr>
                                        <p:cTn id="76" dur="500"/>
                                        <p:tgtEl>
                                          <p:spTgt spid="4">
                                            <p:txEl>
                                              <p:pRg st="9" end="9"/>
                                            </p:txEl>
                                          </p:spTgt>
                                        </p:tgtEl>
                                      </p:cBhvr>
                                    </p:animEffect>
                                  </p:childTnLst>
                                </p:cTn>
                              </p:par>
                              <p:par>
                                <p:cTn id="77" presetID="53" presetClass="entr" presetSubtype="16" fill="hold" nodeType="withEffect">
                                  <p:stCondLst>
                                    <p:cond delay="0"/>
                                  </p:stCondLst>
                                  <p:childTnLst>
                                    <p:set>
                                      <p:cBhvr>
                                        <p:cTn id="78" dur="1" fill="hold">
                                          <p:stCondLst>
                                            <p:cond delay="0"/>
                                          </p:stCondLst>
                                        </p:cTn>
                                        <p:tgtEl>
                                          <p:spTgt spid="4">
                                            <p:txEl>
                                              <p:pRg st="10" end="10"/>
                                            </p:txEl>
                                          </p:spTgt>
                                        </p:tgtEl>
                                        <p:attrNameLst>
                                          <p:attrName>style.visibility</p:attrName>
                                        </p:attrNameLst>
                                      </p:cBhvr>
                                      <p:to>
                                        <p:strVal val="visible"/>
                                      </p:to>
                                    </p:set>
                                    <p:anim calcmode="lin" valueType="num">
                                      <p:cBhvr>
                                        <p:cTn id="79" dur="500" fill="hold"/>
                                        <p:tgtEl>
                                          <p:spTgt spid="4">
                                            <p:txEl>
                                              <p:pRg st="10" end="10"/>
                                            </p:txEl>
                                          </p:spTgt>
                                        </p:tgtEl>
                                        <p:attrNameLst>
                                          <p:attrName>ppt_w</p:attrName>
                                        </p:attrNameLst>
                                      </p:cBhvr>
                                      <p:tavLst>
                                        <p:tav tm="0">
                                          <p:val>
                                            <p:fltVal val="0"/>
                                          </p:val>
                                        </p:tav>
                                        <p:tav tm="100000">
                                          <p:val>
                                            <p:strVal val="#ppt_w"/>
                                          </p:val>
                                        </p:tav>
                                      </p:tavLst>
                                    </p:anim>
                                    <p:anim calcmode="lin" valueType="num">
                                      <p:cBhvr>
                                        <p:cTn id="80" dur="500" fill="hold"/>
                                        <p:tgtEl>
                                          <p:spTgt spid="4">
                                            <p:txEl>
                                              <p:pRg st="10" end="10"/>
                                            </p:txEl>
                                          </p:spTgt>
                                        </p:tgtEl>
                                        <p:attrNameLst>
                                          <p:attrName>ppt_h</p:attrName>
                                        </p:attrNameLst>
                                      </p:cBhvr>
                                      <p:tavLst>
                                        <p:tav tm="0">
                                          <p:val>
                                            <p:fltVal val="0"/>
                                          </p:val>
                                        </p:tav>
                                        <p:tav tm="100000">
                                          <p:val>
                                            <p:strVal val="#ppt_h"/>
                                          </p:val>
                                        </p:tav>
                                      </p:tavLst>
                                    </p:anim>
                                    <p:animEffect transition="in" filter="fade">
                                      <p:cBhvr>
                                        <p:cTn id="81"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09800" y="152400"/>
            <a:ext cx="4800600" cy="707886"/>
          </a:xfrm>
          <a:prstGeom prst="rect">
            <a:avLst/>
          </a:prstGeom>
          <a:noFill/>
        </p:spPr>
        <p:txBody>
          <a:bodyPr wrap="square" rtlCol="0">
            <a:spAutoFit/>
          </a:bodyPr>
          <a:lstStyle/>
          <a:p>
            <a:pPr algn="ctr"/>
            <a:r>
              <a:rPr lang="zh-CN" altLang="en-US" sz="4000" dirty="0">
                <a:solidFill>
                  <a:srgbClr val="FF6600"/>
                </a:solidFill>
                <a:latin typeface="微软雅黑" pitchFamily="34" charset="-122"/>
                <a:ea typeface="微软雅黑" pitchFamily="34" charset="-122"/>
              </a:rPr>
              <a:t>任务众包平台</a:t>
            </a:r>
            <a:r>
              <a:rPr lang="zh-CN" altLang="en-US" sz="4000" dirty="0" smtClean="0">
                <a:solidFill>
                  <a:srgbClr val="FF6600"/>
                </a:solidFill>
                <a:latin typeface="微软雅黑" pitchFamily="34" charset="-122"/>
                <a:ea typeface="微软雅黑" pitchFamily="34" charset="-122"/>
              </a:rPr>
              <a:t>扩展</a:t>
            </a:r>
            <a:endParaRPr lang="zh-CN" altLang="en-US" sz="4000" dirty="0">
              <a:solidFill>
                <a:srgbClr val="FF6600"/>
              </a:solidFill>
              <a:latin typeface="微软雅黑" pitchFamily="34" charset="-122"/>
              <a:ea typeface="微软雅黑" pitchFamily="34" charset="-122"/>
            </a:endParaRPr>
          </a:p>
        </p:txBody>
      </p:sp>
      <p:sp>
        <p:nvSpPr>
          <p:cNvPr id="4" name="Rectangle 3"/>
          <p:cNvSpPr txBox="1">
            <a:spLocks noChangeArrowheads="1"/>
          </p:cNvSpPr>
          <p:nvPr/>
        </p:nvSpPr>
        <p:spPr bwMode="auto">
          <a:xfrm>
            <a:off x="586409" y="997227"/>
            <a:ext cx="8077200" cy="4336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eaLnBrk="1" hangingPunct="1">
              <a:lnSpc>
                <a:spcPct val="120000"/>
              </a:lnSpc>
              <a:buFontTx/>
              <a:buBlip>
                <a:blip r:embed="rId3"/>
              </a:buBlip>
              <a:defRPr/>
            </a:pPr>
            <a:r>
              <a:rPr lang="zh-CN" altLang="en-US" sz="2400" dirty="0" smtClean="0">
                <a:ea typeface="微软雅黑" pitchFamily="34" charset="-122"/>
                <a:cs typeface="Tahoma" pitchFamily="34" charset="0"/>
              </a:rPr>
              <a:t>人数</a:t>
            </a:r>
            <a:endParaRPr lang="en-US" altLang="zh-CN" sz="2400" dirty="0">
              <a:ea typeface="微软雅黑" pitchFamily="34" charset="-122"/>
              <a:cs typeface="Tahoma" pitchFamily="34" charset="0"/>
            </a:endParaRPr>
          </a:p>
          <a:p>
            <a:pPr marL="457200" lvl="1" indent="0" eaLnBrk="1" hangingPunct="1">
              <a:lnSpc>
                <a:spcPct val="120000"/>
              </a:lnSpc>
              <a:buNone/>
              <a:defRPr/>
            </a:pPr>
            <a:r>
              <a:rPr lang="en-US" altLang="zh-CN" sz="2400" dirty="0" smtClean="0">
                <a:ea typeface="微软雅黑" pitchFamily="34" charset="-122"/>
                <a:cs typeface="Tahoma" pitchFamily="34" charset="0"/>
              </a:rPr>
              <a:t>	</a:t>
            </a:r>
            <a:r>
              <a:rPr lang="zh-CN" altLang="en-US" sz="2400" dirty="0" smtClean="0">
                <a:ea typeface="微软雅黑" pitchFamily="34" charset="-122"/>
                <a:cs typeface="Tahoma" pitchFamily="34" charset="0"/>
              </a:rPr>
              <a:t>两人</a:t>
            </a:r>
            <a:endParaRPr lang="en-US" altLang="zh-CN" sz="2400" dirty="0" smtClean="0">
              <a:ea typeface="微软雅黑" pitchFamily="34" charset="-122"/>
              <a:cs typeface="Tahoma" pitchFamily="34" charset="0"/>
            </a:endParaRPr>
          </a:p>
          <a:p>
            <a:pPr lvl="1" eaLnBrk="1" hangingPunct="1">
              <a:lnSpc>
                <a:spcPct val="120000"/>
              </a:lnSpc>
              <a:buFontTx/>
              <a:buBlip>
                <a:blip r:embed="rId3"/>
              </a:buBlip>
              <a:defRPr/>
            </a:pPr>
            <a:r>
              <a:rPr lang="zh-CN" altLang="en-US" sz="2400" dirty="0" smtClean="0">
                <a:ea typeface="微软雅黑" pitchFamily="34" charset="-122"/>
                <a:cs typeface="Tahoma" pitchFamily="34" charset="0"/>
              </a:rPr>
              <a:t>导师</a:t>
            </a:r>
            <a:endParaRPr lang="en-US" altLang="zh-CN" sz="2400" dirty="0" smtClean="0">
              <a:ea typeface="微软雅黑" pitchFamily="34" charset="-122"/>
              <a:cs typeface="Tahoma" pitchFamily="34" charset="0"/>
            </a:endParaRPr>
          </a:p>
          <a:p>
            <a:pPr lvl="2" eaLnBrk="1" hangingPunct="1">
              <a:lnSpc>
                <a:spcPct val="120000"/>
              </a:lnSpc>
              <a:buFontTx/>
              <a:buBlip>
                <a:blip r:embed="rId3"/>
              </a:buBlip>
              <a:defRPr/>
            </a:pPr>
            <a:r>
              <a:rPr lang="en-US" altLang="zh-CN" b="1" dirty="0" smtClean="0">
                <a:ea typeface="微软雅黑" pitchFamily="34" charset="-122"/>
                <a:cs typeface="Tahoma" pitchFamily="34" charset="0"/>
              </a:rPr>
              <a:t>Vito Su</a:t>
            </a:r>
          </a:p>
          <a:p>
            <a:pPr marL="914400" lvl="2" indent="0" eaLnBrk="1" hangingPunct="1">
              <a:lnSpc>
                <a:spcPct val="120000"/>
              </a:lnSpc>
              <a:buNone/>
              <a:defRPr/>
            </a:pPr>
            <a:r>
              <a:rPr lang="en-US" altLang="zh-CN" sz="2000" dirty="0" smtClean="0">
                <a:ea typeface="微软雅黑" pitchFamily="34" charset="-122"/>
                <a:cs typeface="Tahoma" pitchFamily="34" charset="0"/>
              </a:rPr>
              <a:t>	</a:t>
            </a:r>
            <a:r>
              <a:rPr lang="zh-CN" altLang="en-US" sz="2000" dirty="0" smtClean="0">
                <a:ea typeface="微软雅黑" pitchFamily="34" charset="-122"/>
                <a:cs typeface="Tahoma" pitchFamily="34" charset="0"/>
              </a:rPr>
              <a:t>项目经理</a:t>
            </a:r>
            <a:endParaRPr lang="en-US" altLang="zh-CN" sz="2000" dirty="0" smtClean="0">
              <a:ea typeface="微软雅黑" pitchFamily="34" charset="-122"/>
              <a:cs typeface="Tahoma" pitchFamily="34" charset="0"/>
            </a:endParaRPr>
          </a:p>
          <a:p>
            <a:pPr marL="914400" lvl="2" indent="0" eaLnBrk="1" hangingPunct="1">
              <a:lnSpc>
                <a:spcPct val="120000"/>
              </a:lnSpc>
              <a:buNone/>
              <a:defRPr/>
            </a:pPr>
            <a:r>
              <a:rPr lang="en-US" altLang="zh-CN" sz="2000" dirty="0" smtClean="0">
                <a:ea typeface="微软雅黑" pitchFamily="34" charset="-122"/>
                <a:cs typeface="Tahoma" pitchFamily="34" charset="0"/>
              </a:rPr>
              <a:t>	</a:t>
            </a:r>
            <a:r>
              <a:rPr lang="zh-CN" altLang="en-US" sz="2000" dirty="0" smtClean="0">
                <a:ea typeface="微软雅黑" pitchFamily="34" charset="-122"/>
                <a:cs typeface="Tahoma" pitchFamily="34" charset="0"/>
              </a:rPr>
              <a:t>业务和技术</a:t>
            </a:r>
            <a:r>
              <a:rPr lang="zh-CN" altLang="en-US" sz="2000" dirty="0">
                <a:ea typeface="微软雅黑" pitchFamily="34" charset="-122"/>
                <a:cs typeface="Tahoma" pitchFamily="34" charset="0"/>
              </a:rPr>
              <a:t>专家</a:t>
            </a:r>
            <a:endParaRPr lang="en-US" altLang="zh-CN" sz="2000" dirty="0">
              <a:ea typeface="微软雅黑" pitchFamily="34" charset="-122"/>
              <a:cs typeface="Tahoma" pitchFamily="34" charset="0"/>
            </a:endParaRPr>
          </a:p>
          <a:p>
            <a:pPr marL="914400" lvl="2" indent="0" eaLnBrk="1" hangingPunct="1">
              <a:lnSpc>
                <a:spcPct val="120000"/>
              </a:lnSpc>
              <a:buNone/>
              <a:defRPr/>
            </a:pPr>
            <a:r>
              <a:rPr lang="en-US" altLang="zh-CN" sz="2000" dirty="0" smtClean="0">
                <a:ea typeface="微软雅黑" pitchFamily="34" charset="-122"/>
                <a:cs typeface="Tahoma" pitchFamily="34" charset="0"/>
              </a:rPr>
              <a:t>	</a:t>
            </a:r>
            <a:r>
              <a:rPr lang="zh-CN" altLang="en-US" sz="2000" dirty="0" smtClean="0">
                <a:ea typeface="微软雅黑" pitchFamily="34" charset="-122"/>
                <a:cs typeface="Tahoma" pitchFamily="34" charset="0"/>
              </a:rPr>
              <a:t>培训导师</a:t>
            </a:r>
            <a:endParaRPr lang="en-US" altLang="zh-CN" sz="2000" dirty="0" smtClean="0">
              <a:ea typeface="微软雅黑" pitchFamily="34" charset="-122"/>
              <a:cs typeface="Tahoma" pitchFamily="34" charset="0"/>
            </a:endParaRP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1409" y="2286000"/>
            <a:ext cx="23622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342437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8" fill="hold" nodeType="after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 calcmode="lin" valueType="num">
                                      <p:cBhvr additive="base">
                                        <p:cTn id="17" dur="500" fill="hold"/>
                                        <p:tgtEl>
                                          <p:spTgt spid="4">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 calcmode="lin" valueType="num">
                                      <p:cBhvr additive="base">
                                        <p:cTn id="23" dur="5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anim calcmode="lin" valueType="num">
                                      <p:cBhvr additive="base">
                                        <p:cTn id="29" dur="500" fill="hold"/>
                                        <p:tgtEl>
                                          <p:spTgt spid="4">
                                            <p:txEl>
                                              <p:pRg st="3" end="3"/>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4">
                                            <p:txEl>
                                              <p:pRg st="3" end="3"/>
                                            </p:txEl>
                                          </p:spTgt>
                                        </p:tgtEl>
                                        <p:attrNameLst>
                                          <p:attrName>ppt_y</p:attrName>
                                        </p:attrNameLst>
                                      </p:cBhvr>
                                      <p:tavLst>
                                        <p:tav tm="0">
                                          <p:val>
                                            <p:strVal val="#ppt_y"/>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2051"/>
                                        </p:tgtEl>
                                        <p:attrNameLst>
                                          <p:attrName>style.visibility</p:attrName>
                                        </p:attrNameLst>
                                      </p:cBhvr>
                                      <p:to>
                                        <p:strVal val="visible"/>
                                      </p:to>
                                    </p:set>
                                    <p:animEffect transition="in" filter="fade">
                                      <p:cBhvr>
                                        <p:cTn id="33" dur="1000"/>
                                        <p:tgtEl>
                                          <p:spTgt spid="2051"/>
                                        </p:tgtEl>
                                      </p:cBhvr>
                                    </p:animEffect>
                                    <p:anim calcmode="lin" valueType="num">
                                      <p:cBhvr>
                                        <p:cTn id="34" dur="1000" fill="hold"/>
                                        <p:tgtEl>
                                          <p:spTgt spid="2051"/>
                                        </p:tgtEl>
                                        <p:attrNameLst>
                                          <p:attrName>ppt_x</p:attrName>
                                        </p:attrNameLst>
                                      </p:cBhvr>
                                      <p:tavLst>
                                        <p:tav tm="0">
                                          <p:val>
                                            <p:strVal val="#ppt_x"/>
                                          </p:val>
                                        </p:tav>
                                        <p:tav tm="100000">
                                          <p:val>
                                            <p:strVal val="#ppt_x"/>
                                          </p:val>
                                        </p:tav>
                                      </p:tavLst>
                                    </p:anim>
                                    <p:anim calcmode="lin" valueType="num">
                                      <p:cBhvr>
                                        <p:cTn id="35" dur="1000" fill="hold"/>
                                        <p:tgtEl>
                                          <p:spTgt spid="2051"/>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53" presetClass="entr" presetSubtype="16" fill="hold" nodeType="after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 calcmode="lin" valueType="num">
                                      <p:cBhvr>
                                        <p:cTn id="39" dur="500" fill="hold"/>
                                        <p:tgtEl>
                                          <p:spTgt spid="4">
                                            <p:txEl>
                                              <p:pRg st="4" end="4"/>
                                            </p:txEl>
                                          </p:spTgt>
                                        </p:tgtEl>
                                        <p:attrNameLst>
                                          <p:attrName>ppt_w</p:attrName>
                                        </p:attrNameLst>
                                      </p:cBhvr>
                                      <p:tavLst>
                                        <p:tav tm="0">
                                          <p:val>
                                            <p:fltVal val="0"/>
                                          </p:val>
                                        </p:tav>
                                        <p:tav tm="100000">
                                          <p:val>
                                            <p:strVal val="#ppt_w"/>
                                          </p:val>
                                        </p:tav>
                                      </p:tavLst>
                                    </p:anim>
                                    <p:anim calcmode="lin" valueType="num">
                                      <p:cBhvr>
                                        <p:cTn id="40" dur="500" fill="hold"/>
                                        <p:tgtEl>
                                          <p:spTgt spid="4">
                                            <p:txEl>
                                              <p:pRg st="4" end="4"/>
                                            </p:txEl>
                                          </p:spTgt>
                                        </p:tgtEl>
                                        <p:attrNameLst>
                                          <p:attrName>ppt_h</p:attrName>
                                        </p:attrNameLst>
                                      </p:cBhvr>
                                      <p:tavLst>
                                        <p:tav tm="0">
                                          <p:val>
                                            <p:fltVal val="0"/>
                                          </p:val>
                                        </p:tav>
                                        <p:tav tm="100000">
                                          <p:val>
                                            <p:strVal val="#ppt_h"/>
                                          </p:val>
                                        </p:tav>
                                      </p:tavLst>
                                    </p:anim>
                                    <p:animEffect transition="in" filter="fade">
                                      <p:cBhvr>
                                        <p:cTn id="41" dur="500"/>
                                        <p:tgtEl>
                                          <p:spTgt spid="4">
                                            <p:txEl>
                                              <p:pRg st="4" end="4"/>
                                            </p:txEl>
                                          </p:spTgt>
                                        </p:tgtEl>
                                      </p:cBhvr>
                                    </p:animEffect>
                                  </p:childTnLst>
                                </p:cTn>
                              </p:par>
                            </p:childTnLst>
                          </p:cTn>
                        </p:par>
                        <p:par>
                          <p:cTn id="42" fill="hold">
                            <p:stCondLst>
                              <p:cond delay="1500"/>
                            </p:stCondLst>
                            <p:childTnLst>
                              <p:par>
                                <p:cTn id="43" presetID="53" presetClass="entr" presetSubtype="16" fill="hold" nodeType="afterEffect">
                                  <p:stCondLst>
                                    <p:cond delay="0"/>
                                  </p:stCondLst>
                                  <p:childTnLst>
                                    <p:set>
                                      <p:cBhvr>
                                        <p:cTn id="44" dur="1" fill="hold">
                                          <p:stCondLst>
                                            <p:cond delay="0"/>
                                          </p:stCondLst>
                                        </p:cTn>
                                        <p:tgtEl>
                                          <p:spTgt spid="4">
                                            <p:txEl>
                                              <p:pRg st="5" end="5"/>
                                            </p:txEl>
                                          </p:spTgt>
                                        </p:tgtEl>
                                        <p:attrNameLst>
                                          <p:attrName>style.visibility</p:attrName>
                                        </p:attrNameLst>
                                      </p:cBhvr>
                                      <p:to>
                                        <p:strVal val="visible"/>
                                      </p:to>
                                    </p:set>
                                    <p:anim calcmode="lin" valueType="num">
                                      <p:cBhvr>
                                        <p:cTn id="45" dur="500" fill="hold"/>
                                        <p:tgtEl>
                                          <p:spTgt spid="4">
                                            <p:txEl>
                                              <p:pRg st="5" end="5"/>
                                            </p:txEl>
                                          </p:spTgt>
                                        </p:tgtEl>
                                        <p:attrNameLst>
                                          <p:attrName>ppt_w</p:attrName>
                                        </p:attrNameLst>
                                      </p:cBhvr>
                                      <p:tavLst>
                                        <p:tav tm="0">
                                          <p:val>
                                            <p:fltVal val="0"/>
                                          </p:val>
                                        </p:tav>
                                        <p:tav tm="100000">
                                          <p:val>
                                            <p:strVal val="#ppt_w"/>
                                          </p:val>
                                        </p:tav>
                                      </p:tavLst>
                                    </p:anim>
                                    <p:anim calcmode="lin" valueType="num">
                                      <p:cBhvr>
                                        <p:cTn id="46" dur="500" fill="hold"/>
                                        <p:tgtEl>
                                          <p:spTgt spid="4">
                                            <p:txEl>
                                              <p:pRg st="5" end="5"/>
                                            </p:txEl>
                                          </p:spTgt>
                                        </p:tgtEl>
                                        <p:attrNameLst>
                                          <p:attrName>ppt_h</p:attrName>
                                        </p:attrNameLst>
                                      </p:cBhvr>
                                      <p:tavLst>
                                        <p:tav tm="0">
                                          <p:val>
                                            <p:fltVal val="0"/>
                                          </p:val>
                                        </p:tav>
                                        <p:tav tm="100000">
                                          <p:val>
                                            <p:strVal val="#ppt_h"/>
                                          </p:val>
                                        </p:tav>
                                      </p:tavLst>
                                    </p:anim>
                                    <p:animEffect transition="in" filter="fade">
                                      <p:cBhvr>
                                        <p:cTn id="47" dur="500"/>
                                        <p:tgtEl>
                                          <p:spTgt spid="4">
                                            <p:txEl>
                                              <p:pRg st="5" end="5"/>
                                            </p:txEl>
                                          </p:spTgt>
                                        </p:tgtEl>
                                      </p:cBhvr>
                                    </p:animEffect>
                                  </p:childTnLst>
                                </p:cTn>
                              </p:par>
                            </p:childTnLst>
                          </p:cTn>
                        </p:par>
                        <p:par>
                          <p:cTn id="48" fill="hold">
                            <p:stCondLst>
                              <p:cond delay="2000"/>
                            </p:stCondLst>
                            <p:childTnLst>
                              <p:par>
                                <p:cTn id="49" presetID="53" presetClass="entr" presetSubtype="16" fill="hold" nodeType="afterEffect">
                                  <p:stCondLst>
                                    <p:cond delay="0"/>
                                  </p:stCondLst>
                                  <p:childTnLst>
                                    <p:set>
                                      <p:cBhvr>
                                        <p:cTn id="50" dur="1" fill="hold">
                                          <p:stCondLst>
                                            <p:cond delay="0"/>
                                          </p:stCondLst>
                                        </p:cTn>
                                        <p:tgtEl>
                                          <p:spTgt spid="4">
                                            <p:txEl>
                                              <p:pRg st="6" end="6"/>
                                            </p:txEl>
                                          </p:spTgt>
                                        </p:tgtEl>
                                        <p:attrNameLst>
                                          <p:attrName>style.visibility</p:attrName>
                                        </p:attrNameLst>
                                      </p:cBhvr>
                                      <p:to>
                                        <p:strVal val="visible"/>
                                      </p:to>
                                    </p:set>
                                    <p:anim calcmode="lin" valueType="num">
                                      <p:cBhvr>
                                        <p:cTn id="51" dur="500" fill="hold"/>
                                        <p:tgtEl>
                                          <p:spTgt spid="4">
                                            <p:txEl>
                                              <p:pRg st="6" end="6"/>
                                            </p:txEl>
                                          </p:spTgt>
                                        </p:tgtEl>
                                        <p:attrNameLst>
                                          <p:attrName>ppt_w</p:attrName>
                                        </p:attrNameLst>
                                      </p:cBhvr>
                                      <p:tavLst>
                                        <p:tav tm="0">
                                          <p:val>
                                            <p:fltVal val="0"/>
                                          </p:val>
                                        </p:tav>
                                        <p:tav tm="100000">
                                          <p:val>
                                            <p:strVal val="#ppt_w"/>
                                          </p:val>
                                        </p:tav>
                                      </p:tavLst>
                                    </p:anim>
                                    <p:anim calcmode="lin" valueType="num">
                                      <p:cBhvr>
                                        <p:cTn id="52" dur="500" fill="hold"/>
                                        <p:tgtEl>
                                          <p:spTgt spid="4">
                                            <p:txEl>
                                              <p:pRg st="6" end="6"/>
                                            </p:txEl>
                                          </p:spTgt>
                                        </p:tgtEl>
                                        <p:attrNameLst>
                                          <p:attrName>ppt_h</p:attrName>
                                        </p:attrNameLst>
                                      </p:cBhvr>
                                      <p:tavLst>
                                        <p:tav tm="0">
                                          <p:val>
                                            <p:fltVal val="0"/>
                                          </p:val>
                                        </p:tav>
                                        <p:tav tm="100000">
                                          <p:val>
                                            <p:strVal val="#ppt_h"/>
                                          </p:val>
                                        </p:tav>
                                      </p:tavLst>
                                    </p:anim>
                                    <p:animEffect transition="in" filter="fade">
                                      <p:cBhvr>
                                        <p:cTn id="53"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09800" y="152400"/>
            <a:ext cx="4800600" cy="707886"/>
          </a:xfrm>
          <a:prstGeom prst="rect">
            <a:avLst/>
          </a:prstGeom>
          <a:noFill/>
        </p:spPr>
        <p:txBody>
          <a:bodyPr wrap="square" rtlCol="0">
            <a:spAutoFit/>
          </a:bodyPr>
          <a:lstStyle/>
          <a:p>
            <a:pPr algn="ctr"/>
            <a:r>
              <a:rPr lang="zh-CN" altLang="en-US" sz="4000" dirty="0" smtClean="0">
                <a:solidFill>
                  <a:srgbClr val="FF6600"/>
                </a:solidFill>
                <a:latin typeface="微软雅黑" pitchFamily="34" charset="-122"/>
                <a:ea typeface="微软雅黑" pitchFamily="34" charset="-122"/>
              </a:rPr>
              <a:t>学生能得到什么</a:t>
            </a:r>
            <a:endParaRPr lang="zh-CN" altLang="en-US" sz="4000" dirty="0">
              <a:solidFill>
                <a:srgbClr val="FF6600"/>
              </a:solidFill>
              <a:latin typeface="微软雅黑" pitchFamily="34" charset="-122"/>
              <a:ea typeface="微软雅黑" pitchFamily="34" charset="-122"/>
            </a:endParaRPr>
          </a:p>
        </p:txBody>
      </p:sp>
      <p:sp>
        <p:nvSpPr>
          <p:cNvPr id="7" name="Rectangle 3"/>
          <p:cNvSpPr txBox="1">
            <a:spLocks noChangeArrowheads="1"/>
          </p:cNvSpPr>
          <p:nvPr/>
        </p:nvSpPr>
        <p:spPr bwMode="auto">
          <a:xfrm>
            <a:off x="609600" y="997227"/>
            <a:ext cx="5257800" cy="4793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eaLnBrk="1" hangingPunct="1">
              <a:lnSpc>
                <a:spcPct val="120000"/>
              </a:lnSpc>
              <a:buFontTx/>
              <a:buBlip>
                <a:blip r:embed="rId3"/>
              </a:buBlip>
              <a:defRPr/>
            </a:pPr>
            <a:r>
              <a:rPr lang="zh-CN" altLang="en-US" sz="2000" dirty="0" smtClean="0">
                <a:ea typeface="微软雅黑" pitchFamily="34" charset="-122"/>
                <a:cs typeface="Tahoma" pitchFamily="34" charset="0"/>
              </a:rPr>
              <a:t>学习先进的技术</a:t>
            </a:r>
            <a:endParaRPr lang="en-US" altLang="zh-CN" sz="2000" dirty="0" smtClean="0">
              <a:ea typeface="微软雅黑" pitchFamily="34" charset="-122"/>
              <a:cs typeface="Tahoma" pitchFamily="34" charset="0"/>
            </a:endParaRPr>
          </a:p>
          <a:p>
            <a:pPr lvl="1" eaLnBrk="1" hangingPunct="1">
              <a:lnSpc>
                <a:spcPct val="120000"/>
              </a:lnSpc>
              <a:buFontTx/>
              <a:buBlip>
                <a:blip r:embed="rId3"/>
              </a:buBlip>
              <a:defRPr/>
            </a:pPr>
            <a:endParaRPr lang="en-US" altLang="zh-CN" sz="2000" dirty="0" smtClean="0">
              <a:ea typeface="微软雅黑" pitchFamily="34" charset="-122"/>
              <a:cs typeface="Tahoma" pitchFamily="34" charset="0"/>
            </a:endParaRPr>
          </a:p>
          <a:p>
            <a:pPr lvl="1" eaLnBrk="1" hangingPunct="1">
              <a:lnSpc>
                <a:spcPct val="120000"/>
              </a:lnSpc>
              <a:buFontTx/>
              <a:buBlip>
                <a:blip r:embed="rId3"/>
              </a:buBlip>
              <a:defRPr/>
            </a:pPr>
            <a:r>
              <a:rPr lang="zh-CN" altLang="en-US" sz="2000" dirty="0" smtClean="0">
                <a:ea typeface="微软雅黑" pitchFamily="34" charset="-122"/>
                <a:cs typeface="Tahoma" pitchFamily="34" charset="0"/>
              </a:rPr>
              <a:t>了解完善的项目流程</a:t>
            </a:r>
            <a:endParaRPr lang="en-US" altLang="zh-CN" sz="2000" dirty="0" smtClean="0">
              <a:ea typeface="微软雅黑" pitchFamily="34" charset="-122"/>
              <a:cs typeface="Tahoma" pitchFamily="34" charset="0"/>
            </a:endParaRPr>
          </a:p>
          <a:p>
            <a:pPr lvl="2" eaLnBrk="1" hangingPunct="1">
              <a:lnSpc>
                <a:spcPct val="120000"/>
              </a:lnSpc>
              <a:buFontTx/>
              <a:buBlip>
                <a:blip r:embed="rId3"/>
              </a:buBlip>
              <a:defRPr/>
            </a:pPr>
            <a:r>
              <a:rPr lang="en-US" altLang="zh-CN" sz="2000" dirty="0" smtClean="0">
                <a:ea typeface="微软雅黑" pitchFamily="34" charset="-122"/>
                <a:cs typeface="Tahoma" pitchFamily="34" charset="0"/>
              </a:rPr>
              <a:t>CMMI 4</a:t>
            </a:r>
          </a:p>
          <a:p>
            <a:pPr lvl="2" eaLnBrk="1" hangingPunct="1">
              <a:lnSpc>
                <a:spcPct val="120000"/>
              </a:lnSpc>
              <a:buFontTx/>
              <a:buBlip>
                <a:blip r:embed="rId3"/>
              </a:buBlip>
              <a:defRPr/>
            </a:pPr>
            <a:r>
              <a:rPr lang="zh-CN" altLang="en-US" sz="2000" dirty="0" smtClean="0">
                <a:ea typeface="微软雅黑" pitchFamily="34" charset="-122"/>
                <a:cs typeface="Tahoma" pitchFamily="34" charset="0"/>
              </a:rPr>
              <a:t>敏捷开发</a:t>
            </a:r>
            <a:endParaRPr lang="en-US" altLang="zh-CN" sz="2000" dirty="0" smtClean="0">
              <a:ea typeface="微软雅黑" pitchFamily="34" charset="-122"/>
              <a:cs typeface="Tahoma" pitchFamily="34" charset="0"/>
            </a:endParaRPr>
          </a:p>
          <a:p>
            <a:pPr lvl="2" eaLnBrk="1" hangingPunct="1">
              <a:lnSpc>
                <a:spcPct val="120000"/>
              </a:lnSpc>
              <a:buFontTx/>
              <a:buBlip>
                <a:blip r:embed="rId3"/>
              </a:buBlip>
              <a:defRPr/>
            </a:pPr>
            <a:endParaRPr lang="en-US" altLang="zh-CN" sz="1600" dirty="0" smtClean="0">
              <a:ea typeface="微软雅黑" pitchFamily="34" charset="-122"/>
              <a:cs typeface="Tahoma" pitchFamily="34" charset="0"/>
            </a:endParaRPr>
          </a:p>
          <a:p>
            <a:pPr lvl="1" eaLnBrk="1" hangingPunct="1">
              <a:lnSpc>
                <a:spcPct val="120000"/>
              </a:lnSpc>
              <a:buBlip>
                <a:blip r:embed="rId3"/>
              </a:buBlip>
              <a:defRPr/>
            </a:pPr>
            <a:r>
              <a:rPr lang="zh-CN" altLang="en-US" sz="2000" dirty="0" smtClean="0">
                <a:ea typeface="微软雅黑" pitchFamily="34" charset="-122"/>
                <a:cs typeface="Tahoma" pitchFamily="34" charset="0"/>
              </a:rPr>
              <a:t>获得资深专家的悉心指导</a:t>
            </a:r>
            <a:endParaRPr lang="en-US" altLang="zh-CN" sz="2000" dirty="0" smtClean="0">
              <a:ea typeface="微软雅黑" pitchFamily="34" charset="-122"/>
              <a:cs typeface="Tahoma" pitchFamily="34" charset="0"/>
            </a:endParaRPr>
          </a:p>
          <a:p>
            <a:pPr lvl="1" eaLnBrk="1" hangingPunct="1">
              <a:lnSpc>
                <a:spcPct val="120000"/>
              </a:lnSpc>
              <a:buBlip>
                <a:blip r:embed="rId3"/>
              </a:buBlip>
              <a:defRPr/>
            </a:pPr>
            <a:endParaRPr lang="en-US" altLang="zh-CN" sz="2000" dirty="0" smtClean="0">
              <a:ea typeface="微软雅黑" pitchFamily="34" charset="-122"/>
              <a:cs typeface="Tahoma" pitchFamily="34" charset="0"/>
            </a:endParaRPr>
          </a:p>
          <a:p>
            <a:pPr lvl="1" eaLnBrk="1" hangingPunct="1">
              <a:lnSpc>
                <a:spcPct val="120000"/>
              </a:lnSpc>
              <a:buBlip>
                <a:blip r:embed="rId3"/>
              </a:buBlip>
              <a:defRPr/>
            </a:pPr>
            <a:r>
              <a:rPr lang="zh-CN" altLang="en-US" sz="2000" dirty="0">
                <a:ea typeface="微软雅黑" pitchFamily="34" charset="-122"/>
                <a:cs typeface="Tahoma" pitchFamily="34" charset="0"/>
              </a:rPr>
              <a:t>收获</a:t>
            </a:r>
            <a:r>
              <a:rPr lang="zh-CN" altLang="en-US" sz="2000" dirty="0" smtClean="0">
                <a:ea typeface="微软雅黑" pitchFamily="34" charset="-122"/>
                <a:cs typeface="Tahoma" pitchFamily="34" charset="0"/>
              </a:rPr>
              <a:t>丰富的项目开发经验</a:t>
            </a:r>
            <a:endParaRPr lang="en-US" altLang="zh-CN" sz="2000" dirty="0" smtClean="0">
              <a:ea typeface="微软雅黑" pitchFamily="34" charset="-122"/>
              <a:cs typeface="Tahoma" pitchFamily="34" charset="0"/>
            </a:endParaRPr>
          </a:p>
          <a:p>
            <a:pPr lvl="1" eaLnBrk="1" hangingPunct="1">
              <a:lnSpc>
                <a:spcPct val="120000"/>
              </a:lnSpc>
              <a:buBlip>
                <a:blip r:embed="rId3"/>
              </a:buBlip>
              <a:defRPr/>
            </a:pPr>
            <a:endParaRPr lang="en-US" altLang="zh-CN" sz="2000" dirty="0">
              <a:ea typeface="微软雅黑" pitchFamily="34" charset="-122"/>
              <a:cs typeface="Tahoma" pitchFamily="34" charset="0"/>
            </a:endParaRPr>
          </a:p>
          <a:p>
            <a:pPr lvl="1" eaLnBrk="1" hangingPunct="1">
              <a:lnSpc>
                <a:spcPct val="120000"/>
              </a:lnSpc>
              <a:buBlip>
                <a:blip r:embed="rId3"/>
              </a:buBlip>
              <a:defRPr/>
            </a:pPr>
            <a:r>
              <a:rPr lang="zh-CN" altLang="zh-CN" sz="2000" dirty="0">
                <a:latin typeface="微软雅黑" pitchFamily="34" charset="-122"/>
                <a:ea typeface="微软雅黑" pitchFamily="34" charset="-122"/>
              </a:rPr>
              <a:t>加深对网站用户体验的认知</a:t>
            </a:r>
            <a:endParaRPr lang="en-US" altLang="zh-CN" sz="2000" dirty="0">
              <a:latin typeface="微软雅黑" pitchFamily="34" charset="-122"/>
              <a:ea typeface="微软雅黑" pitchFamily="34" charset="-122"/>
              <a:cs typeface="Tahoma" pitchFamily="34" charset="0"/>
            </a:endParaRPr>
          </a:p>
          <a:p>
            <a:pPr lvl="1" eaLnBrk="1" hangingPunct="1">
              <a:lnSpc>
                <a:spcPct val="120000"/>
              </a:lnSpc>
              <a:buFontTx/>
              <a:buBlip>
                <a:blip r:embed="rId3"/>
              </a:buBlip>
              <a:defRPr/>
            </a:pPr>
            <a:endParaRPr lang="en-US" altLang="zh-CN" sz="2000" dirty="0" smtClean="0">
              <a:latin typeface="微软雅黑" pitchFamily="34" charset="-122"/>
              <a:ea typeface="微软雅黑" pitchFamily="34" charset="-122"/>
              <a:cs typeface="Tahoma" pitchFamily="34" charset="0"/>
            </a:endParaRPr>
          </a:p>
          <a:p>
            <a:pPr lvl="1" eaLnBrk="1" hangingPunct="1">
              <a:lnSpc>
                <a:spcPct val="120000"/>
              </a:lnSpc>
              <a:buFontTx/>
              <a:buBlip>
                <a:blip r:embed="rId3"/>
              </a:buBlip>
              <a:defRPr/>
            </a:pPr>
            <a:endParaRPr lang="en-US" altLang="zh-CN" sz="2400" dirty="0" smtClean="0">
              <a:ea typeface="微软雅黑" pitchFamily="34" charset="-122"/>
              <a:cs typeface="Tahoma" pitchFamily="34" charset="0"/>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8325" y="1828800"/>
            <a:ext cx="3758554" cy="3417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39177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wipe(down)">
                                      <p:cBhvr>
                                        <p:cTn id="15" dur="580">
                                          <p:stCondLst>
                                            <p:cond delay="0"/>
                                          </p:stCondLst>
                                        </p:cTn>
                                        <p:tgtEl>
                                          <p:spTgt spid="7">
                                            <p:txEl>
                                              <p:pRg st="0" end="0"/>
                                            </p:txEl>
                                          </p:spTgt>
                                        </p:tgtEl>
                                      </p:cBhvr>
                                    </p:animEffect>
                                    <p:anim calcmode="lin" valueType="num">
                                      <p:cBhvr>
                                        <p:cTn id="16" dur="1822" tmFilter="0,0; 0.14,0.36; 0.43,0.73; 0.71,0.91; 1.0,1.0">
                                          <p:stCondLst>
                                            <p:cond delay="0"/>
                                          </p:stCondLst>
                                        </p:cTn>
                                        <p:tgtEl>
                                          <p:spTgt spid="7">
                                            <p:txEl>
                                              <p:pRg st="0" end="0"/>
                                            </p:txEl>
                                          </p:spTgt>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7">
                                            <p:txEl>
                                              <p:pRg st="0" end="0"/>
                                            </p:txEl>
                                          </p:spTgt>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7">
                                            <p:txEl>
                                              <p:pRg st="0" end="0"/>
                                            </p:txEl>
                                          </p:spTgt>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7">
                                            <p:txEl>
                                              <p:pRg st="0" end="0"/>
                                            </p:txEl>
                                          </p:spTgt>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7">
                                            <p:txEl>
                                              <p:pRg st="0" end="0"/>
                                            </p:txEl>
                                          </p:spTgt>
                                        </p:tgtEl>
                                        <p:attrNameLst>
                                          <p:attrName>ppt_y</p:attrName>
                                        </p:attrNameLst>
                                      </p:cBhvr>
                                      <p:tavLst>
                                        <p:tav tm="0" fmla="#ppt_y-sin(pi*$)/81">
                                          <p:val>
                                            <p:fltVal val="0"/>
                                          </p:val>
                                        </p:tav>
                                        <p:tav tm="100000">
                                          <p:val>
                                            <p:fltVal val="1"/>
                                          </p:val>
                                        </p:tav>
                                      </p:tavLst>
                                    </p:anim>
                                    <p:animScale>
                                      <p:cBhvr>
                                        <p:cTn id="21" dur="26">
                                          <p:stCondLst>
                                            <p:cond delay="650"/>
                                          </p:stCondLst>
                                        </p:cTn>
                                        <p:tgtEl>
                                          <p:spTgt spid="7">
                                            <p:txEl>
                                              <p:pRg st="0" end="0"/>
                                            </p:txEl>
                                          </p:spTgt>
                                        </p:tgtEl>
                                      </p:cBhvr>
                                      <p:to x="100000" y="60000"/>
                                    </p:animScale>
                                    <p:animScale>
                                      <p:cBhvr>
                                        <p:cTn id="22" dur="166" decel="50000">
                                          <p:stCondLst>
                                            <p:cond delay="676"/>
                                          </p:stCondLst>
                                        </p:cTn>
                                        <p:tgtEl>
                                          <p:spTgt spid="7">
                                            <p:txEl>
                                              <p:pRg st="0" end="0"/>
                                            </p:txEl>
                                          </p:spTgt>
                                        </p:tgtEl>
                                      </p:cBhvr>
                                      <p:to x="100000" y="100000"/>
                                    </p:animScale>
                                    <p:animScale>
                                      <p:cBhvr>
                                        <p:cTn id="23" dur="26">
                                          <p:stCondLst>
                                            <p:cond delay="1312"/>
                                          </p:stCondLst>
                                        </p:cTn>
                                        <p:tgtEl>
                                          <p:spTgt spid="7">
                                            <p:txEl>
                                              <p:pRg st="0" end="0"/>
                                            </p:txEl>
                                          </p:spTgt>
                                        </p:tgtEl>
                                      </p:cBhvr>
                                      <p:to x="100000" y="80000"/>
                                    </p:animScale>
                                    <p:animScale>
                                      <p:cBhvr>
                                        <p:cTn id="24" dur="166" decel="50000">
                                          <p:stCondLst>
                                            <p:cond delay="1338"/>
                                          </p:stCondLst>
                                        </p:cTn>
                                        <p:tgtEl>
                                          <p:spTgt spid="7">
                                            <p:txEl>
                                              <p:pRg st="0" end="0"/>
                                            </p:txEl>
                                          </p:spTgt>
                                        </p:tgtEl>
                                      </p:cBhvr>
                                      <p:to x="100000" y="100000"/>
                                    </p:animScale>
                                    <p:animScale>
                                      <p:cBhvr>
                                        <p:cTn id="25" dur="26">
                                          <p:stCondLst>
                                            <p:cond delay="1642"/>
                                          </p:stCondLst>
                                        </p:cTn>
                                        <p:tgtEl>
                                          <p:spTgt spid="7">
                                            <p:txEl>
                                              <p:pRg st="0" end="0"/>
                                            </p:txEl>
                                          </p:spTgt>
                                        </p:tgtEl>
                                      </p:cBhvr>
                                      <p:to x="100000" y="90000"/>
                                    </p:animScale>
                                    <p:animScale>
                                      <p:cBhvr>
                                        <p:cTn id="26" dur="166" decel="50000">
                                          <p:stCondLst>
                                            <p:cond delay="1668"/>
                                          </p:stCondLst>
                                        </p:cTn>
                                        <p:tgtEl>
                                          <p:spTgt spid="7">
                                            <p:txEl>
                                              <p:pRg st="0" end="0"/>
                                            </p:txEl>
                                          </p:spTgt>
                                        </p:tgtEl>
                                      </p:cBhvr>
                                      <p:to x="100000" y="100000"/>
                                    </p:animScale>
                                    <p:animScale>
                                      <p:cBhvr>
                                        <p:cTn id="27" dur="26">
                                          <p:stCondLst>
                                            <p:cond delay="1808"/>
                                          </p:stCondLst>
                                        </p:cTn>
                                        <p:tgtEl>
                                          <p:spTgt spid="7">
                                            <p:txEl>
                                              <p:pRg st="0" end="0"/>
                                            </p:txEl>
                                          </p:spTgt>
                                        </p:tgtEl>
                                      </p:cBhvr>
                                      <p:to x="100000" y="95000"/>
                                    </p:animScale>
                                    <p:animScale>
                                      <p:cBhvr>
                                        <p:cTn id="28" dur="166" decel="50000">
                                          <p:stCondLst>
                                            <p:cond delay="1834"/>
                                          </p:stCondLst>
                                        </p:cTn>
                                        <p:tgtEl>
                                          <p:spTgt spid="7">
                                            <p:txEl>
                                              <p:pRg st="0" end="0"/>
                                            </p:txEl>
                                          </p:spTgt>
                                        </p:tgtEl>
                                      </p:cBhvr>
                                      <p:to x="100000" y="100000"/>
                                    </p:animScale>
                                  </p:childTnLst>
                                </p:cTn>
                              </p:par>
                            </p:childTnLst>
                          </p:cTn>
                        </p:par>
                      </p:childTnLst>
                    </p:cTn>
                  </p:par>
                  <p:par>
                    <p:cTn id="29" fill="hold">
                      <p:stCondLst>
                        <p:cond delay="indefinite"/>
                      </p:stCondLst>
                      <p:childTnLst>
                        <p:par>
                          <p:cTn id="30" fill="hold">
                            <p:stCondLst>
                              <p:cond delay="0"/>
                            </p:stCondLst>
                            <p:childTnLst>
                              <p:par>
                                <p:cTn id="31" presetID="26" presetClass="entr" presetSubtype="0" fill="hold" nodeType="clickEffect">
                                  <p:stCondLst>
                                    <p:cond delay="0"/>
                                  </p:stCondLst>
                                  <p:childTnLst>
                                    <p:set>
                                      <p:cBhvr>
                                        <p:cTn id="32" dur="1" fill="hold">
                                          <p:stCondLst>
                                            <p:cond delay="0"/>
                                          </p:stCondLst>
                                        </p:cTn>
                                        <p:tgtEl>
                                          <p:spTgt spid="7">
                                            <p:txEl>
                                              <p:pRg st="2" end="2"/>
                                            </p:txEl>
                                          </p:spTgt>
                                        </p:tgtEl>
                                        <p:attrNameLst>
                                          <p:attrName>style.visibility</p:attrName>
                                        </p:attrNameLst>
                                      </p:cBhvr>
                                      <p:to>
                                        <p:strVal val="visible"/>
                                      </p:to>
                                    </p:set>
                                    <p:animEffect transition="in" filter="wipe(down)">
                                      <p:cBhvr>
                                        <p:cTn id="33" dur="580">
                                          <p:stCondLst>
                                            <p:cond delay="0"/>
                                          </p:stCondLst>
                                        </p:cTn>
                                        <p:tgtEl>
                                          <p:spTgt spid="7">
                                            <p:txEl>
                                              <p:pRg st="2" end="2"/>
                                            </p:txEl>
                                          </p:spTgt>
                                        </p:tgtEl>
                                      </p:cBhvr>
                                    </p:animEffect>
                                    <p:anim calcmode="lin" valueType="num">
                                      <p:cBhvr>
                                        <p:cTn id="34" dur="1822" tmFilter="0,0; 0.14,0.36; 0.43,0.73; 0.71,0.91; 1.0,1.0">
                                          <p:stCondLst>
                                            <p:cond delay="0"/>
                                          </p:stCondLst>
                                        </p:cTn>
                                        <p:tgtEl>
                                          <p:spTgt spid="7">
                                            <p:txEl>
                                              <p:pRg st="2" end="2"/>
                                            </p:txEl>
                                          </p:spTgt>
                                        </p:tgtEl>
                                        <p:attrNameLst>
                                          <p:attrName>ppt_x</p:attrName>
                                        </p:attrNameLst>
                                      </p:cBhvr>
                                      <p:tavLst>
                                        <p:tav tm="0">
                                          <p:val>
                                            <p:strVal val="#ppt_x-0.25"/>
                                          </p:val>
                                        </p:tav>
                                        <p:tav tm="100000">
                                          <p:val>
                                            <p:strVal val="#ppt_x"/>
                                          </p:val>
                                        </p:tav>
                                      </p:tavLst>
                                    </p:anim>
                                    <p:anim calcmode="lin" valueType="num">
                                      <p:cBhvr>
                                        <p:cTn id="35" dur="664" tmFilter="0.0,0.0; 0.25,0.07; 0.50,0.2; 0.75,0.467; 1.0,1.0">
                                          <p:stCondLst>
                                            <p:cond delay="0"/>
                                          </p:stCondLst>
                                        </p:cTn>
                                        <p:tgtEl>
                                          <p:spTgt spid="7">
                                            <p:txEl>
                                              <p:pRg st="2" end="2"/>
                                            </p:txEl>
                                          </p:spTgt>
                                        </p:tgtEl>
                                        <p:attrNameLst>
                                          <p:attrName>ppt_y</p:attrName>
                                        </p:attrNameLst>
                                      </p:cBhvr>
                                      <p:tavLst>
                                        <p:tav tm="0" fmla="#ppt_y-sin(pi*$)/3">
                                          <p:val>
                                            <p:fltVal val="0.5"/>
                                          </p:val>
                                        </p:tav>
                                        <p:tav tm="100000">
                                          <p:val>
                                            <p:fltVal val="1"/>
                                          </p:val>
                                        </p:tav>
                                      </p:tavLst>
                                    </p:anim>
                                    <p:anim calcmode="lin" valueType="num">
                                      <p:cBhvr>
                                        <p:cTn id="36" dur="664" tmFilter="0, 0; 0.125,0.2665; 0.25,0.4; 0.375,0.465; 0.5,0.5;  0.625,0.535; 0.75,0.6; 0.875,0.7335; 1,1">
                                          <p:stCondLst>
                                            <p:cond delay="664"/>
                                          </p:stCondLst>
                                        </p:cTn>
                                        <p:tgtEl>
                                          <p:spTgt spid="7">
                                            <p:txEl>
                                              <p:pRg st="2" end="2"/>
                                            </p:txEl>
                                          </p:spTgt>
                                        </p:tgtEl>
                                        <p:attrNameLst>
                                          <p:attrName>ppt_y</p:attrName>
                                        </p:attrNameLst>
                                      </p:cBhvr>
                                      <p:tavLst>
                                        <p:tav tm="0" fmla="#ppt_y-sin(pi*$)/9">
                                          <p:val>
                                            <p:fltVal val="0"/>
                                          </p:val>
                                        </p:tav>
                                        <p:tav tm="100000">
                                          <p:val>
                                            <p:fltVal val="1"/>
                                          </p:val>
                                        </p:tav>
                                      </p:tavLst>
                                    </p:anim>
                                    <p:anim calcmode="lin" valueType="num">
                                      <p:cBhvr>
                                        <p:cTn id="37" dur="332" tmFilter="0, 0; 0.125,0.2665; 0.25,0.4; 0.375,0.465; 0.5,0.5;  0.625,0.535; 0.75,0.6; 0.875,0.7335; 1,1">
                                          <p:stCondLst>
                                            <p:cond delay="1324"/>
                                          </p:stCondLst>
                                        </p:cTn>
                                        <p:tgtEl>
                                          <p:spTgt spid="7">
                                            <p:txEl>
                                              <p:pRg st="2" end="2"/>
                                            </p:txEl>
                                          </p:spTgt>
                                        </p:tgtEl>
                                        <p:attrNameLst>
                                          <p:attrName>ppt_y</p:attrName>
                                        </p:attrNameLst>
                                      </p:cBhvr>
                                      <p:tavLst>
                                        <p:tav tm="0" fmla="#ppt_y-sin(pi*$)/27">
                                          <p:val>
                                            <p:fltVal val="0"/>
                                          </p:val>
                                        </p:tav>
                                        <p:tav tm="100000">
                                          <p:val>
                                            <p:fltVal val="1"/>
                                          </p:val>
                                        </p:tav>
                                      </p:tavLst>
                                    </p:anim>
                                    <p:anim calcmode="lin" valueType="num">
                                      <p:cBhvr>
                                        <p:cTn id="38" dur="164" tmFilter="0, 0; 0.125,0.2665; 0.25,0.4; 0.375,0.465; 0.5,0.5;  0.625,0.535; 0.75,0.6; 0.875,0.7335; 1,1">
                                          <p:stCondLst>
                                            <p:cond delay="1656"/>
                                          </p:stCondLst>
                                        </p:cTn>
                                        <p:tgtEl>
                                          <p:spTgt spid="7">
                                            <p:txEl>
                                              <p:pRg st="2" end="2"/>
                                            </p:txEl>
                                          </p:spTgt>
                                        </p:tgtEl>
                                        <p:attrNameLst>
                                          <p:attrName>ppt_y</p:attrName>
                                        </p:attrNameLst>
                                      </p:cBhvr>
                                      <p:tavLst>
                                        <p:tav tm="0" fmla="#ppt_y-sin(pi*$)/81">
                                          <p:val>
                                            <p:fltVal val="0"/>
                                          </p:val>
                                        </p:tav>
                                        <p:tav tm="100000">
                                          <p:val>
                                            <p:fltVal val="1"/>
                                          </p:val>
                                        </p:tav>
                                      </p:tavLst>
                                    </p:anim>
                                    <p:animScale>
                                      <p:cBhvr>
                                        <p:cTn id="39" dur="26">
                                          <p:stCondLst>
                                            <p:cond delay="650"/>
                                          </p:stCondLst>
                                        </p:cTn>
                                        <p:tgtEl>
                                          <p:spTgt spid="7">
                                            <p:txEl>
                                              <p:pRg st="2" end="2"/>
                                            </p:txEl>
                                          </p:spTgt>
                                        </p:tgtEl>
                                      </p:cBhvr>
                                      <p:to x="100000" y="60000"/>
                                    </p:animScale>
                                    <p:animScale>
                                      <p:cBhvr>
                                        <p:cTn id="40" dur="166" decel="50000">
                                          <p:stCondLst>
                                            <p:cond delay="676"/>
                                          </p:stCondLst>
                                        </p:cTn>
                                        <p:tgtEl>
                                          <p:spTgt spid="7">
                                            <p:txEl>
                                              <p:pRg st="2" end="2"/>
                                            </p:txEl>
                                          </p:spTgt>
                                        </p:tgtEl>
                                      </p:cBhvr>
                                      <p:to x="100000" y="100000"/>
                                    </p:animScale>
                                    <p:animScale>
                                      <p:cBhvr>
                                        <p:cTn id="41" dur="26">
                                          <p:stCondLst>
                                            <p:cond delay="1312"/>
                                          </p:stCondLst>
                                        </p:cTn>
                                        <p:tgtEl>
                                          <p:spTgt spid="7">
                                            <p:txEl>
                                              <p:pRg st="2" end="2"/>
                                            </p:txEl>
                                          </p:spTgt>
                                        </p:tgtEl>
                                      </p:cBhvr>
                                      <p:to x="100000" y="80000"/>
                                    </p:animScale>
                                    <p:animScale>
                                      <p:cBhvr>
                                        <p:cTn id="42" dur="166" decel="50000">
                                          <p:stCondLst>
                                            <p:cond delay="1338"/>
                                          </p:stCondLst>
                                        </p:cTn>
                                        <p:tgtEl>
                                          <p:spTgt spid="7">
                                            <p:txEl>
                                              <p:pRg st="2" end="2"/>
                                            </p:txEl>
                                          </p:spTgt>
                                        </p:tgtEl>
                                      </p:cBhvr>
                                      <p:to x="100000" y="100000"/>
                                    </p:animScale>
                                    <p:animScale>
                                      <p:cBhvr>
                                        <p:cTn id="43" dur="26">
                                          <p:stCondLst>
                                            <p:cond delay="1642"/>
                                          </p:stCondLst>
                                        </p:cTn>
                                        <p:tgtEl>
                                          <p:spTgt spid="7">
                                            <p:txEl>
                                              <p:pRg st="2" end="2"/>
                                            </p:txEl>
                                          </p:spTgt>
                                        </p:tgtEl>
                                      </p:cBhvr>
                                      <p:to x="100000" y="90000"/>
                                    </p:animScale>
                                    <p:animScale>
                                      <p:cBhvr>
                                        <p:cTn id="44" dur="166" decel="50000">
                                          <p:stCondLst>
                                            <p:cond delay="1668"/>
                                          </p:stCondLst>
                                        </p:cTn>
                                        <p:tgtEl>
                                          <p:spTgt spid="7">
                                            <p:txEl>
                                              <p:pRg st="2" end="2"/>
                                            </p:txEl>
                                          </p:spTgt>
                                        </p:tgtEl>
                                      </p:cBhvr>
                                      <p:to x="100000" y="100000"/>
                                    </p:animScale>
                                    <p:animScale>
                                      <p:cBhvr>
                                        <p:cTn id="45" dur="26">
                                          <p:stCondLst>
                                            <p:cond delay="1808"/>
                                          </p:stCondLst>
                                        </p:cTn>
                                        <p:tgtEl>
                                          <p:spTgt spid="7">
                                            <p:txEl>
                                              <p:pRg st="2" end="2"/>
                                            </p:txEl>
                                          </p:spTgt>
                                        </p:tgtEl>
                                      </p:cBhvr>
                                      <p:to x="100000" y="95000"/>
                                    </p:animScale>
                                    <p:animScale>
                                      <p:cBhvr>
                                        <p:cTn id="46" dur="166" decel="50000">
                                          <p:stCondLst>
                                            <p:cond delay="1834"/>
                                          </p:stCondLst>
                                        </p:cTn>
                                        <p:tgtEl>
                                          <p:spTgt spid="7">
                                            <p:txEl>
                                              <p:pRg st="2" end="2"/>
                                            </p:txEl>
                                          </p:spTgt>
                                        </p:tgtEl>
                                      </p:cBhvr>
                                      <p:to x="100000" y="100000"/>
                                    </p:animScale>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nodeType="clickEffect">
                                  <p:stCondLst>
                                    <p:cond delay="0"/>
                                  </p:stCondLst>
                                  <p:childTnLst>
                                    <p:set>
                                      <p:cBhvr>
                                        <p:cTn id="50" dur="1" fill="hold">
                                          <p:stCondLst>
                                            <p:cond delay="0"/>
                                          </p:stCondLst>
                                        </p:cTn>
                                        <p:tgtEl>
                                          <p:spTgt spid="7">
                                            <p:txEl>
                                              <p:pRg st="3" end="3"/>
                                            </p:txEl>
                                          </p:spTgt>
                                        </p:tgtEl>
                                        <p:attrNameLst>
                                          <p:attrName>style.visibility</p:attrName>
                                        </p:attrNameLst>
                                      </p:cBhvr>
                                      <p:to>
                                        <p:strVal val="visible"/>
                                      </p:to>
                                    </p:set>
                                    <p:animEffect transition="in" filter="randombar(horizontal)">
                                      <p:cBhvr>
                                        <p:cTn id="51" dur="500"/>
                                        <p:tgtEl>
                                          <p:spTgt spid="7">
                                            <p:txEl>
                                              <p:pRg st="3" end="3"/>
                                            </p:txEl>
                                          </p:spTgt>
                                        </p:tgtEl>
                                      </p:cBhvr>
                                    </p:animEffect>
                                  </p:childTnLst>
                                </p:cTn>
                              </p:par>
                              <p:par>
                                <p:cTn id="52" presetID="14" presetClass="entr" presetSubtype="10" fill="hold" nodeType="withEffect">
                                  <p:stCondLst>
                                    <p:cond delay="0"/>
                                  </p:stCondLst>
                                  <p:childTnLst>
                                    <p:set>
                                      <p:cBhvr>
                                        <p:cTn id="53" dur="1" fill="hold">
                                          <p:stCondLst>
                                            <p:cond delay="0"/>
                                          </p:stCondLst>
                                        </p:cTn>
                                        <p:tgtEl>
                                          <p:spTgt spid="7">
                                            <p:txEl>
                                              <p:pRg st="4" end="4"/>
                                            </p:txEl>
                                          </p:spTgt>
                                        </p:tgtEl>
                                        <p:attrNameLst>
                                          <p:attrName>style.visibility</p:attrName>
                                        </p:attrNameLst>
                                      </p:cBhvr>
                                      <p:to>
                                        <p:strVal val="visible"/>
                                      </p:to>
                                    </p:set>
                                    <p:animEffect transition="in" filter="randombar(horizontal)">
                                      <p:cBhvr>
                                        <p:cTn id="54" dur="500"/>
                                        <p:tgtEl>
                                          <p:spTgt spid="7">
                                            <p:txEl>
                                              <p:pRg st="4" end="4"/>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6" presetClass="entr" presetSubtype="0" fill="hold" nodeType="clickEffect">
                                  <p:stCondLst>
                                    <p:cond delay="0"/>
                                  </p:stCondLst>
                                  <p:childTnLst>
                                    <p:set>
                                      <p:cBhvr>
                                        <p:cTn id="58" dur="1" fill="hold">
                                          <p:stCondLst>
                                            <p:cond delay="0"/>
                                          </p:stCondLst>
                                        </p:cTn>
                                        <p:tgtEl>
                                          <p:spTgt spid="7">
                                            <p:txEl>
                                              <p:pRg st="6" end="6"/>
                                            </p:txEl>
                                          </p:spTgt>
                                        </p:tgtEl>
                                        <p:attrNameLst>
                                          <p:attrName>style.visibility</p:attrName>
                                        </p:attrNameLst>
                                      </p:cBhvr>
                                      <p:to>
                                        <p:strVal val="visible"/>
                                      </p:to>
                                    </p:set>
                                    <p:animEffect transition="in" filter="wipe(down)">
                                      <p:cBhvr>
                                        <p:cTn id="59" dur="580">
                                          <p:stCondLst>
                                            <p:cond delay="0"/>
                                          </p:stCondLst>
                                        </p:cTn>
                                        <p:tgtEl>
                                          <p:spTgt spid="7">
                                            <p:txEl>
                                              <p:pRg st="6" end="6"/>
                                            </p:txEl>
                                          </p:spTgt>
                                        </p:tgtEl>
                                      </p:cBhvr>
                                    </p:animEffect>
                                    <p:anim calcmode="lin" valueType="num">
                                      <p:cBhvr>
                                        <p:cTn id="60" dur="1822" tmFilter="0,0; 0.14,0.36; 0.43,0.73; 0.71,0.91; 1.0,1.0">
                                          <p:stCondLst>
                                            <p:cond delay="0"/>
                                          </p:stCondLst>
                                        </p:cTn>
                                        <p:tgtEl>
                                          <p:spTgt spid="7">
                                            <p:txEl>
                                              <p:pRg st="6" end="6"/>
                                            </p:txEl>
                                          </p:spTgt>
                                        </p:tgtEl>
                                        <p:attrNameLst>
                                          <p:attrName>ppt_x</p:attrName>
                                        </p:attrNameLst>
                                      </p:cBhvr>
                                      <p:tavLst>
                                        <p:tav tm="0">
                                          <p:val>
                                            <p:strVal val="#ppt_x-0.25"/>
                                          </p:val>
                                        </p:tav>
                                        <p:tav tm="100000">
                                          <p:val>
                                            <p:strVal val="#ppt_x"/>
                                          </p:val>
                                        </p:tav>
                                      </p:tavLst>
                                    </p:anim>
                                    <p:anim calcmode="lin" valueType="num">
                                      <p:cBhvr>
                                        <p:cTn id="61" dur="664" tmFilter="0.0,0.0; 0.25,0.07; 0.50,0.2; 0.75,0.467; 1.0,1.0">
                                          <p:stCondLst>
                                            <p:cond delay="0"/>
                                          </p:stCondLst>
                                        </p:cTn>
                                        <p:tgtEl>
                                          <p:spTgt spid="7">
                                            <p:txEl>
                                              <p:pRg st="6" end="6"/>
                                            </p:txEl>
                                          </p:spTgt>
                                        </p:tgtEl>
                                        <p:attrNameLst>
                                          <p:attrName>ppt_y</p:attrName>
                                        </p:attrNameLst>
                                      </p:cBhvr>
                                      <p:tavLst>
                                        <p:tav tm="0" fmla="#ppt_y-sin(pi*$)/3">
                                          <p:val>
                                            <p:fltVal val="0.5"/>
                                          </p:val>
                                        </p:tav>
                                        <p:tav tm="100000">
                                          <p:val>
                                            <p:fltVal val="1"/>
                                          </p:val>
                                        </p:tav>
                                      </p:tavLst>
                                    </p:anim>
                                    <p:anim calcmode="lin" valueType="num">
                                      <p:cBhvr>
                                        <p:cTn id="62" dur="664" tmFilter="0, 0; 0.125,0.2665; 0.25,0.4; 0.375,0.465; 0.5,0.5;  0.625,0.535; 0.75,0.6; 0.875,0.7335; 1,1">
                                          <p:stCondLst>
                                            <p:cond delay="664"/>
                                          </p:stCondLst>
                                        </p:cTn>
                                        <p:tgtEl>
                                          <p:spTgt spid="7">
                                            <p:txEl>
                                              <p:pRg st="6" end="6"/>
                                            </p:txEl>
                                          </p:spTgt>
                                        </p:tgtEl>
                                        <p:attrNameLst>
                                          <p:attrName>ppt_y</p:attrName>
                                        </p:attrNameLst>
                                      </p:cBhvr>
                                      <p:tavLst>
                                        <p:tav tm="0" fmla="#ppt_y-sin(pi*$)/9">
                                          <p:val>
                                            <p:fltVal val="0"/>
                                          </p:val>
                                        </p:tav>
                                        <p:tav tm="100000">
                                          <p:val>
                                            <p:fltVal val="1"/>
                                          </p:val>
                                        </p:tav>
                                      </p:tavLst>
                                    </p:anim>
                                    <p:anim calcmode="lin" valueType="num">
                                      <p:cBhvr>
                                        <p:cTn id="63" dur="332" tmFilter="0, 0; 0.125,0.2665; 0.25,0.4; 0.375,0.465; 0.5,0.5;  0.625,0.535; 0.75,0.6; 0.875,0.7335; 1,1">
                                          <p:stCondLst>
                                            <p:cond delay="1324"/>
                                          </p:stCondLst>
                                        </p:cTn>
                                        <p:tgtEl>
                                          <p:spTgt spid="7">
                                            <p:txEl>
                                              <p:pRg st="6" end="6"/>
                                            </p:txEl>
                                          </p:spTgt>
                                        </p:tgtEl>
                                        <p:attrNameLst>
                                          <p:attrName>ppt_y</p:attrName>
                                        </p:attrNameLst>
                                      </p:cBhvr>
                                      <p:tavLst>
                                        <p:tav tm="0" fmla="#ppt_y-sin(pi*$)/27">
                                          <p:val>
                                            <p:fltVal val="0"/>
                                          </p:val>
                                        </p:tav>
                                        <p:tav tm="100000">
                                          <p:val>
                                            <p:fltVal val="1"/>
                                          </p:val>
                                        </p:tav>
                                      </p:tavLst>
                                    </p:anim>
                                    <p:anim calcmode="lin" valueType="num">
                                      <p:cBhvr>
                                        <p:cTn id="64" dur="164" tmFilter="0, 0; 0.125,0.2665; 0.25,0.4; 0.375,0.465; 0.5,0.5;  0.625,0.535; 0.75,0.6; 0.875,0.7335; 1,1">
                                          <p:stCondLst>
                                            <p:cond delay="1656"/>
                                          </p:stCondLst>
                                        </p:cTn>
                                        <p:tgtEl>
                                          <p:spTgt spid="7">
                                            <p:txEl>
                                              <p:pRg st="6" end="6"/>
                                            </p:txEl>
                                          </p:spTgt>
                                        </p:tgtEl>
                                        <p:attrNameLst>
                                          <p:attrName>ppt_y</p:attrName>
                                        </p:attrNameLst>
                                      </p:cBhvr>
                                      <p:tavLst>
                                        <p:tav tm="0" fmla="#ppt_y-sin(pi*$)/81">
                                          <p:val>
                                            <p:fltVal val="0"/>
                                          </p:val>
                                        </p:tav>
                                        <p:tav tm="100000">
                                          <p:val>
                                            <p:fltVal val="1"/>
                                          </p:val>
                                        </p:tav>
                                      </p:tavLst>
                                    </p:anim>
                                    <p:animScale>
                                      <p:cBhvr>
                                        <p:cTn id="65" dur="26">
                                          <p:stCondLst>
                                            <p:cond delay="650"/>
                                          </p:stCondLst>
                                        </p:cTn>
                                        <p:tgtEl>
                                          <p:spTgt spid="7">
                                            <p:txEl>
                                              <p:pRg st="6" end="6"/>
                                            </p:txEl>
                                          </p:spTgt>
                                        </p:tgtEl>
                                      </p:cBhvr>
                                      <p:to x="100000" y="60000"/>
                                    </p:animScale>
                                    <p:animScale>
                                      <p:cBhvr>
                                        <p:cTn id="66" dur="166" decel="50000">
                                          <p:stCondLst>
                                            <p:cond delay="676"/>
                                          </p:stCondLst>
                                        </p:cTn>
                                        <p:tgtEl>
                                          <p:spTgt spid="7">
                                            <p:txEl>
                                              <p:pRg st="6" end="6"/>
                                            </p:txEl>
                                          </p:spTgt>
                                        </p:tgtEl>
                                      </p:cBhvr>
                                      <p:to x="100000" y="100000"/>
                                    </p:animScale>
                                    <p:animScale>
                                      <p:cBhvr>
                                        <p:cTn id="67" dur="26">
                                          <p:stCondLst>
                                            <p:cond delay="1312"/>
                                          </p:stCondLst>
                                        </p:cTn>
                                        <p:tgtEl>
                                          <p:spTgt spid="7">
                                            <p:txEl>
                                              <p:pRg st="6" end="6"/>
                                            </p:txEl>
                                          </p:spTgt>
                                        </p:tgtEl>
                                      </p:cBhvr>
                                      <p:to x="100000" y="80000"/>
                                    </p:animScale>
                                    <p:animScale>
                                      <p:cBhvr>
                                        <p:cTn id="68" dur="166" decel="50000">
                                          <p:stCondLst>
                                            <p:cond delay="1338"/>
                                          </p:stCondLst>
                                        </p:cTn>
                                        <p:tgtEl>
                                          <p:spTgt spid="7">
                                            <p:txEl>
                                              <p:pRg st="6" end="6"/>
                                            </p:txEl>
                                          </p:spTgt>
                                        </p:tgtEl>
                                      </p:cBhvr>
                                      <p:to x="100000" y="100000"/>
                                    </p:animScale>
                                    <p:animScale>
                                      <p:cBhvr>
                                        <p:cTn id="69" dur="26">
                                          <p:stCondLst>
                                            <p:cond delay="1642"/>
                                          </p:stCondLst>
                                        </p:cTn>
                                        <p:tgtEl>
                                          <p:spTgt spid="7">
                                            <p:txEl>
                                              <p:pRg st="6" end="6"/>
                                            </p:txEl>
                                          </p:spTgt>
                                        </p:tgtEl>
                                      </p:cBhvr>
                                      <p:to x="100000" y="90000"/>
                                    </p:animScale>
                                    <p:animScale>
                                      <p:cBhvr>
                                        <p:cTn id="70" dur="166" decel="50000">
                                          <p:stCondLst>
                                            <p:cond delay="1668"/>
                                          </p:stCondLst>
                                        </p:cTn>
                                        <p:tgtEl>
                                          <p:spTgt spid="7">
                                            <p:txEl>
                                              <p:pRg st="6" end="6"/>
                                            </p:txEl>
                                          </p:spTgt>
                                        </p:tgtEl>
                                      </p:cBhvr>
                                      <p:to x="100000" y="100000"/>
                                    </p:animScale>
                                    <p:animScale>
                                      <p:cBhvr>
                                        <p:cTn id="71" dur="26">
                                          <p:stCondLst>
                                            <p:cond delay="1808"/>
                                          </p:stCondLst>
                                        </p:cTn>
                                        <p:tgtEl>
                                          <p:spTgt spid="7">
                                            <p:txEl>
                                              <p:pRg st="6" end="6"/>
                                            </p:txEl>
                                          </p:spTgt>
                                        </p:tgtEl>
                                      </p:cBhvr>
                                      <p:to x="100000" y="95000"/>
                                    </p:animScale>
                                    <p:animScale>
                                      <p:cBhvr>
                                        <p:cTn id="72" dur="166" decel="50000">
                                          <p:stCondLst>
                                            <p:cond delay="1834"/>
                                          </p:stCondLst>
                                        </p:cTn>
                                        <p:tgtEl>
                                          <p:spTgt spid="7">
                                            <p:txEl>
                                              <p:pRg st="6" end="6"/>
                                            </p:txEl>
                                          </p:spTgt>
                                        </p:tgtEl>
                                      </p:cBhvr>
                                      <p:to x="100000" y="100000"/>
                                    </p:animScale>
                                  </p:childTnLst>
                                </p:cTn>
                              </p:par>
                            </p:childTnLst>
                          </p:cTn>
                        </p:par>
                      </p:childTnLst>
                    </p:cTn>
                  </p:par>
                  <p:par>
                    <p:cTn id="73" fill="hold">
                      <p:stCondLst>
                        <p:cond delay="indefinite"/>
                      </p:stCondLst>
                      <p:childTnLst>
                        <p:par>
                          <p:cTn id="74" fill="hold">
                            <p:stCondLst>
                              <p:cond delay="0"/>
                            </p:stCondLst>
                            <p:childTnLst>
                              <p:par>
                                <p:cTn id="75" presetID="26" presetClass="entr" presetSubtype="0" fill="hold" nodeType="clickEffect">
                                  <p:stCondLst>
                                    <p:cond delay="0"/>
                                  </p:stCondLst>
                                  <p:childTnLst>
                                    <p:set>
                                      <p:cBhvr>
                                        <p:cTn id="76" dur="1" fill="hold">
                                          <p:stCondLst>
                                            <p:cond delay="0"/>
                                          </p:stCondLst>
                                        </p:cTn>
                                        <p:tgtEl>
                                          <p:spTgt spid="7">
                                            <p:txEl>
                                              <p:pRg st="8" end="8"/>
                                            </p:txEl>
                                          </p:spTgt>
                                        </p:tgtEl>
                                        <p:attrNameLst>
                                          <p:attrName>style.visibility</p:attrName>
                                        </p:attrNameLst>
                                      </p:cBhvr>
                                      <p:to>
                                        <p:strVal val="visible"/>
                                      </p:to>
                                    </p:set>
                                    <p:animEffect transition="in" filter="wipe(down)">
                                      <p:cBhvr>
                                        <p:cTn id="77" dur="580">
                                          <p:stCondLst>
                                            <p:cond delay="0"/>
                                          </p:stCondLst>
                                        </p:cTn>
                                        <p:tgtEl>
                                          <p:spTgt spid="7">
                                            <p:txEl>
                                              <p:pRg st="8" end="8"/>
                                            </p:txEl>
                                          </p:spTgt>
                                        </p:tgtEl>
                                      </p:cBhvr>
                                    </p:animEffect>
                                    <p:anim calcmode="lin" valueType="num">
                                      <p:cBhvr>
                                        <p:cTn id="78" dur="1822" tmFilter="0,0; 0.14,0.36; 0.43,0.73; 0.71,0.91; 1.0,1.0">
                                          <p:stCondLst>
                                            <p:cond delay="0"/>
                                          </p:stCondLst>
                                        </p:cTn>
                                        <p:tgtEl>
                                          <p:spTgt spid="7">
                                            <p:txEl>
                                              <p:pRg st="8" end="8"/>
                                            </p:txEl>
                                          </p:spTgt>
                                        </p:tgtEl>
                                        <p:attrNameLst>
                                          <p:attrName>ppt_x</p:attrName>
                                        </p:attrNameLst>
                                      </p:cBhvr>
                                      <p:tavLst>
                                        <p:tav tm="0">
                                          <p:val>
                                            <p:strVal val="#ppt_x-0.25"/>
                                          </p:val>
                                        </p:tav>
                                        <p:tav tm="100000">
                                          <p:val>
                                            <p:strVal val="#ppt_x"/>
                                          </p:val>
                                        </p:tav>
                                      </p:tavLst>
                                    </p:anim>
                                    <p:anim calcmode="lin" valueType="num">
                                      <p:cBhvr>
                                        <p:cTn id="79" dur="664" tmFilter="0.0,0.0; 0.25,0.07; 0.50,0.2; 0.75,0.467; 1.0,1.0">
                                          <p:stCondLst>
                                            <p:cond delay="0"/>
                                          </p:stCondLst>
                                        </p:cTn>
                                        <p:tgtEl>
                                          <p:spTgt spid="7">
                                            <p:txEl>
                                              <p:pRg st="8" end="8"/>
                                            </p:txEl>
                                          </p:spTgt>
                                        </p:tgtEl>
                                        <p:attrNameLst>
                                          <p:attrName>ppt_y</p:attrName>
                                        </p:attrNameLst>
                                      </p:cBhvr>
                                      <p:tavLst>
                                        <p:tav tm="0" fmla="#ppt_y-sin(pi*$)/3">
                                          <p:val>
                                            <p:fltVal val="0.5"/>
                                          </p:val>
                                        </p:tav>
                                        <p:tav tm="100000">
                                          <p:val>
                                            <p:fltVal val="1"/>
                                          </p:val>
                                        </p:tav>
                                      </p:tavLst>
                                    </p:anim>
                                    <p:anim calcmode="lin" valueType="num">
                                      <p:cBhvr>
                                        <p:cTn id="80" dur="664" tmFilter="0, 0; 0.125,0.2665; 0.25,0.4; 0.375,0.465; 0.5,0.5;  0.625,0.535; 0.75,0.6; 0.875,0.7335; 1,1">
                                          <p:stCondLst>
                                            <p:cond delay="664"/>
                                          </p:stCondLst>
                                        </p:cTn>
                                        <p:tgtEl>
                                          <p:spTgt spid="7">
                                            <p:txEl>
                                              <p:pRg st="8" end="8"/>
                                            </p:txEl>
                                          </p:spTgt>
                                        </p:tgtEl>
                                        <p:attrNameLst>
                                          <p:attrName>ppt_y</p:attrName>
                                        </p:attrNameLst>
                                      </p:cBhvr>
                                      <p:tavLst>
                                        <p:tav tm="0" fmla="#ppt_y-sin(pi*$)/9">
                                          <p:val>
                                            <p:fltVal val="0"/>
                                          </p:val>
                                        </p:tav>
                                        <p:tav tm="100000">
                                          <p:val>
                                            <p:fltVal val="1"/>
                                          </p:val>
                                        </p:tav>
                                      </p:tavLst>
                                    </p:anim>
                                    <p:anim calcmode="lin" valueType="num">
                                      <p:cBhvr>
                                        <p:cTn id="81" dur="332" tmFilter="0, 0; 0.125,0.2665; 0.25,0.4; 0.375,0.465; 0.5,0.5;  0.625,0.535; 0.75,0.6; 0.875,0.7335; 1,1">
                                          <p:stCondLst>
                                            <p:cond delay="1324"/>
                                          </p:stCondLst>
                                        </p:cTn>
                                        <p:tgtEl>
                                          <p:spTgt spid="7">
                                            <p:txEl>
                                              <p:pRg st="8" end="8"/>
                                            </p:txEl>
                                          </p:spTgt>
                                        </p:tgtEl>
                                        <p:attrNameLst>
                                          <p:attrName>ppt_y</p:attrName>
                                        </p:attrNameLst>
                                      </p:cBhvr>
                                      <p:tavLst>
                                        <p:tav tm="0" fmla="#ppt_y-sin(pi*$)/27">
                                          <p:val>
                                            <p:fltVal val="0"/>
                                          </p:val>
                                        </p:tav>
                                        <p:tav tm="100000">
                                          <p:val>
                                            <p:fltVal val="1"/>
                                          </p:val>
                                        </p:tav>
                                      </p:tavLst>
                                    </p:anim>
                                    <p:anim calcmode="lin" valueType="num">
                                      <p:cBhvr>
                                        <p:cTn id="82" dur="164" tmFilter="0, 0; 0.125,0.2665; 0.25,0.4; 0.375,0.465; 0.5,0.5;  0.625,0.535; 0.75,0.6; 0.875,0.7335; 1,1">
                                          <p:stCondLst>
                                            <p:cond delay="1656"/>
                                          </p:stCondLst>
                                        </p:cTn>
                                        <p:tgtEl>
                                          <p:spTgt spid="7">
                                            <p:txEl>
                                              <p:pRg st="8" end="8"/>
                                            </p:txEl>
                                          </p:spTgt>
                                        </p:tgtEl>
                                        <p:attrNameLst>
                                          <p:attrName>ppt_y</p:attrName>
                                        </p:attrNameLst>
                                      </p:cBhvr>
                                      <p:tavLst>
                                        <p:tav tm="0" fmla="#ppt_y-sin(pi*$)/81">
                                          <p:val>
                                            <p:fltVal val="0"/>
                                          </p:val>
                                        </p:tav>
                                        <p:tav tm="100000">
                                          <p:val>
                                            <p:fltVal val="1"/>
                                          </p:val>
                                        </p:tav>
                                      </p:tavLst>
                                    </p:anim>
                                    <p:animScale>
                                      <p:cBhvr>
                                        <p:cTn id="83" dur="26">
                                          <p:stCondLst>
                                            <p:cond delay="650"/>
                                          </p:stCondLst>
                                        </p:cTn>
                                        <p:tgtEl>
                                          <p:spTgt spid="7">
                                            <p:txEl>
                                              <p:pRg st="8" end="8"/>
                                            </p:txEl>
                                          </p:spTgt>
                                        </p:tgtEl>
                                      </p:cBhvr>
                                      <p:to x="100000" y="60000"/>
                                    </p:animScale>
                                    <p:animScale>
                                      <p:cBhvr>
                                        <p:cTn id="84" dur="166" decel="50000">
                                          <p:stCondLst>
                                            <p:cond delay="676"/>
                                          </p:stCondLst>
                                        </p:cTn>
                                        <p:tgtEl>
                                          <p:spTgt spid="7">
                                            <p:txEl>
                                              <p:pRg st="8" end="8"/>
                                            </p:txEl>
                                          </p:spTgt>
                                        </p:tgtEl>
                                      </p:cBhvr>
                                      <p:to x="100000" y="100000"/>
                                    </p:animScale>
                                    <p:animScale>
                                      <p:cBhvr>
                                        <p:cTn id="85" dur="26">
                                          <p:stCondLst>
                                            <p:cond delay="1312"/>
                                          </p:stCondLst>
                                        </p:cTn>
                                        <p:tgtEl>
                                          <p:spTgt spid="7">
                                            <p:txEl>
                                              <p:pRg st="8" end="8"/>
                                            </p:txEl>
                                          </p:spTgt>
                                        </p:tgtEl>
                                      </p:cBhvr>
                                      <p:to x="100000" y="80000"/>
                                    </p:animScale>
                                    <p:animScale>
                                      <p:cBhvr>
                                        <p:cTn id="86" dur="166" decel="50000">
                                          <p:stCondLst>
                                            <p:cond delay="1338"/>
                                          </p:stCondLst>
                                        </p:cTn>
                                        <p:tgtEl>
                                          <p:spTgt spid="7">
                                            <p:txEl>
                                              <p:pRg st="8" end="8"/>
                                            </p:txEl>
                                          </p:spTgt>
                                        </p:tgtEl>
                                      </p:cBhvr>
                                      <p:to x="100000" y="100000"/>
                                    </p:animScale>
                                    <p:animScale>
                                      <p:cBhvr>
                                        <p:cTn id="87" dur="26">
                                          <p:stCondLst>
                                            <p:cond delay="1642"/>
                                          </p:stCondLst>
                                        </p:cTn>
                                        <p:tgtEl>
                                          <p:spTgt spid="7">
                                            <p:txEl>
                                              <p:pRg st="8" end="8"/>
                                            </p:txEl>
                                          </p:spTgt>
                                        </p:tgtEl>
                                      </p:cBhvr>
                                      <p:to x="100000" y="90000"/>
                                    </p:animScale>
                                    <p:animScale>
                                      <p:cBhvr>
                                        <p:cTn id="88" dur="166" decel="50000">
                                          <p:stCondLst>
                                            <p:cond delay="1668"/>
                                          </p:stCondLst>
                                        </p:cTn>
                                        <p:tgtEl>
                                          <p:spTgt spid="7">
                                            <p:txEl>
                                              <p:pRg st="8" end="8"/>
                                            </p:txEl>
                                          </p:spTgt>
                                        </p:tgtEl>
                                      </p:cBhvr>
                                      <p:to x="100000" y="100000"/>
                                    </p:animScale>
                                    <p:animScale>
                                      <p:cBhvr>
                                        <p:cTn id="89" dur="26">
                                          <p:stCondLst>
                                            <p:cond delay="1808"/>
                                          </p:stCondLst>
                                        </p:cTn>
                                        <p:tgtEl>
                                          <p:spTgt spid="7">
                                            <p:txEl>
                                              <p:pRg st="8" end="8"/>
                                            </p:txEl>
                                          </p:spTgt>
                                        </p:tgtEl>
                                      </p:cBhvr>
                                      <p:to x="100000" y="95000"/>
                                    </p:animScale>
                                    <p:animScale>
                                      <p:cBhvr>
                                        <p:cTn id="90" dur="166" decel="50000">
                                          <p:stCondLst>
                                            <p:cond delay="1834"/>
                                          </p:stCondLst>
                                        </p:cTn>
                                        <p:tgtEl>
                                          <p:spTgt spid="7">
                                            <p:txEl>
                                              <p:pRg st="8" end="8"/>
                                            </p:txEl>
                                          </p:spTgt>
                                        </p:tgtEl>
                                      </p:cBhvr>
                                      <p:to x="100000" y="100000"/>
                                    </p:animScale>
                                  </p:childTnLst>
                                </p:cTn>
                              </p:par>
                            </p:childTnLst>
                          </p:cTn>
                        </p:par>
                      </p:childTnLst>
                    </p:cTn>
                  </p:par>
                  <p:par>
                    <p:cTn id="91" fill="hold">
                      <p:stCondLst>
                        <p:cond delay="indefinite"/>
                      </p:stCondLst>
                      <p:childTnLst>
                        <p:par>
                          <p:cTn id="92" fill="hold">
                            <p:stCondLst>
                              <p:cond delay="0"/>
                            </p:stCondLst>
                            <p:childTnLst>
                              <p:par>
                                <p:cTn id="93" presetID="26" presetClass="entr" presetSubtype="0" fill="hold" nodeType="clickEffect">
                                  <p:stCondLst>
                                    <p:cond delay="0"/>
                                  </p:stCondLst>
                                  <p:childTnLst>
                                    <p:set>
                                      <p:cBhvr>
                                        <p:cTn id="94" dur="1" fill="hold">
                                          <p:stCondLst>
                                            <p:cond delay="0"/>
                                          </p:stCondLst>
                                        </p:cTn>
                                        <p:tgtEl>
                                          <p:spTgt spid="7">
                                            <p:txEl>
                                              <p:pRg st="10" end="10"/>
                                            </p:txEl>
                                          </p:spTgt>
                                        </p:tgtEl>
                                        <p:attrNameLst>
                                          <p:attrName>style.visibility</p:attrName>
                                        </p:attrNameLst>
                                      </p:cBhvr>
                                      <p:to>
                                        <p:strVal val="visible"/>
                                      </p:to>
                                    </p:set>
                                    <p:animEffect transition="in" filter="wipe(down)">
                                      <p:cBhvr>
                                        <p:cTn id="95" dur="580">
                                          <p:stCondLst>
                                            <p:cond delay="0"/>
                                          </p:stCondLst>
                                        </p:cTn>
                                        <p:tgtEl>
                                          <p:spTgt spid="7">
                                            <p:txEl>
                                              <p:pRg st="10" end="10"/>
                                            </p:txEl>
                                          </p:spTgt>
                                        </p:tgtEl>
                                      </p:cBhvr>
                                    </p:animEffect>
                                    <p:anim calcmode="lin" valueType="num">
                                      <p:cBhvr>
                                        <p:cTn id="96" dur="1822" tmFilter="0,0; 0.14,0.36; 0.43,0.73; 0.71,0.91; 1.0,1.0">
                                          <p:stCondLst>
                                            <p:cond delay="0"/>
                                          </p:stCondLst>
                                        </p:cTn>
                                        <p:tgtEl>
                                          <p:spTgt spid="7">
                                            <p:txEl>
                                              <p:pRg st="10" end="10"/>
                                            </p:txEl>
                                          </p:spTgt>
                                        </p:tgtEl>
                                        <p:attrNameLst>
                                          <p:attrName>ppt_x</p:attrName>
                                        </p:attrNameLst>
                                      </p:cBhvr>
                                      <p:tavLst>
                                        <p:tav tm="0">
                                          <p:val>
                                            <p:strVal val="#ppt_x-0.25"/>
                                          </p:val>
                                        </p:tav>
                                        <p:tav tm="100000">
                                          <p:val>
                                            <p:strVal val="#ppt_x"/>
                                          </p:val>
                                        </p:tav>
                                      </p:tavLst>
                                    </p:anim>
                                    <p:anim calcmode="lin" valueType="num">
                                      <p:cBhvr>
                                        <p:cTn id="97" dur="664" tmFilter="0.0,0.0; 0.25,0.07; 0.50,0.2; 0.75,0.467; 1.0,1.0">
                                          <p:stCondLst>
                                            <p:cond delay="0"/>
                                          </p:stCondLst>
                                        </p:cTn>
                                        <p:tgtEl>
                                          <p:spTgt spid="7">
                                            <p:txEl>
                                              <p:pRg st="10" end="10"/>
                                            </p:txEl>
                                          </p:spTgt>
                                        </p:tgtEl>
                                        <p:attrNameLst>
                                          <p:attrName>ppt_y</p:attrName>
                                        </p:attrNameLst>
                                      </p:cBhvr>
                                      <p:tavLst>
                                        <p:tav tm="0" fmla="#ppt_y-sin(pi*$)/3">
                                          <p:val>
                                            <p:fltVal val="0.5"/>
                                          </p:val>
                                        </p:tav>
                                        <p:tav tm="100000">
                                          <p:val>
                                            <p:fltVal val="1"/>
                                          </p:val>
                                        </p:tav>
                                      </p:tavLst>
                                    </p:anim>
                                    <p:anim calcmode="lin" valueType="num">
                                      <p:cBhvr>
                                        <p:cTn id="98" dur="664" tmFilter="0, 0; 0.125,0.2665; 0.25,0.4; 0.375,0.465; 0.5,0.5;  0.625,0.535; 0.75,0.6; 0.875,0.7335; 1,1">
                                          <p:stCondLst>
                                            <p:cond delay="664"/>
                                          </p:stCondLst>
                                        </p:cTn>
                                        <p:tgtEl>
                                          <p:spTgt spid="7">
                                            <p:txEl>
                                              <p:pRg st="10" end="10"/>
                                            </p:txEl>
                                          </p:spTgt>
                                        </p:tgtEl>
                                        <p:attrNameLst>
                                          <p:attrName>ppt_y</p:attrName>
                                        </p:attrNameLst>
                                      </p:cBhvr>
                                      <p:tavLst>
                                        <p:tav tm="0" fmla="#ppt_y-sin(pi*$)/9">
                                          <p:val>
                                            <p:fltVal val="0"/>
                                          </p:val>
                                        </p:tav>
                                        <p:tav tm="100000">
                                          <p:val>
                                            <p:fltVal val="1"/>
                                          </p:val>
                                        </p:tav>
                                      </p:tavLst>
                                    </p:anim>
                                    <p:anim calcmode="lin" valueType="num">
                                      <p:cBhvr>
                                        <p:cTn id="99" dur="332" tmFilter="0, 0; 0.125,0.2665; 0.25,0.4; 0.375,0.465; 0.5,0.5;  0.625,0.535; 0.75,0.6; 0.875,0.7335; 1,1">
                                          <p:stCondLst>
                                            <p:cond delay="1324"/>
                                          </p:stCondLst>
                                        </p:cTn>
                                        <p:tgtEl>
                                          <p:spTgt spid="7">
                                            <p:txEl>
                                              <p:pRg st="10" end="10"/>
                                            </p:txEl>
                                          </p:spTgt>
                                        </p:tgtEl>
                                        <p:attrNameLst>
                                          <p:attrName>ppt_y</p:attrName>
                                        </p:attrNameLst>
                                      </p:cBhvr>
                                      <p:tavLst>
                                        <p:tav tm="0" fmla="#ppt_y-sin(pi*$)/27">
                                          <p:val>
                                            <p:fltVal val="0"/>
                                          </p:val>
                                        </p:tav>
                                        <p:tav tm="100000">
                                          <p:val>
                                            <p:fltVal val="1"/>
                                          </p:val>
                                        </p:tav>
                                      </p:tavLst>
                                    </p:anim>
                                    <p:anim calcmode="lin" valueType="num">
                                      <p:cBhvr>
                                        <p:cTn id="100" dur="164" tmFilter="0, 0; 0.125,0.2665; 0.25,0.4; 0.375,0.465; 0.5,0.5;  0.625,0.535; 0.75,0.6; 0.875,0.7335; 1,1">
                                          <p:stCondLst>
                                            <p:cond delay="1656"/>
                                          </p:stCondLst>
                                        </p:cTn>
                                        <p:tgtEl>
                                          <p:spTgt spid="7">
                                            <p:txEl>
                                              <p:pRg st="10" end="10"/>
                                            </p:txEl>
                                          </p:spTgt>
                                        </p:tgtEl>
                                        <p:attrNameLst>
                                          <p:attrName>ppt_y</p:attrName>
                                        </p:attrNameLst>
                                      </p:cBhvr>
                                      <p:tavLst>
                                        <p:tav tm="0" fmla="#ppt_y-sin(pi*$)/81">
                                          <p:val>
                                            <p:fltVal val="0"/>
                                          </p:val>
                                        </p:tav>
                                        <p:tav tm="100000">
                                          <p:val>
                                            <p:fltVal val="1"/>
                                          </p:val>
                                        </p:tav>
                                      </p:tavLst>
                                    </p:anim>
                                    <p:animScale>
                                      <p:cBhvr>
                                        <p:cTn id="101" dur="26">
                                          <p:stCondLst>
                                            <p:cond delay="650"/>
                                          </p:stCondLst>
                                        </p:cTn>
                                        <p:tgtEl>
                                          <p:spTgt spid="7">
                                            <p:txEl>
                                              <p:pRg st="10" end="10"/>
                                            </p:txEl>
                                          </p:spTgt>
                                        </p:tgtEl>
                                      </p:cBhvr>
                                      <p:to x="100000" y="60000"/>
                                    </p:animScale>
                                    <p:animScale>
                                      <p:cBhvr>
                                        <p:cTn id="102" dur="166" decel="50000">
                                          <p:stCondLst>
                                            <p:cond delay="676"/>
                                          </p:stCondLst>
                                        </p:cTn>
                                        <p:tgtEl>
                                          <p:spTgt spid="7">
                                            <p:txEl>
                                              <p:pRg st="10" end="10"/>
                                            </p:txEl>
                                          </p:spTgt>
                                        </p:tgtEl>
                                      </p:cBhvr>
                                      <p:to x="100000" y="100000"/>
                                    </p:animScale>
                                    <p:animScale>
                                      <p:cBhvr>
                                        <p:cTn id="103" dur="26">
                                          <p:stCondLst>
                                            <p:cond delay="1312"/>
                                          </p:stCondLst>
                                        </p:cTn>
                                        <p:tgtEl>
                                          <p:spTgt spid="7">
                                            <p:txEl>
                                              <p:pRg st="10" end="10"/>
                                            </p:txEl>
                                          </p:spTgt>
                                        </p:tgtEl>
                                      </p:cBhvr>
                                      <p:to x="100000" y="80000"/>
                                    </p:animScale>
                                    <p:animScale>
                                      <p:cBhvr>
                                        <p:cTn id="104" dur="166" decel="50000">
                                          <p:stCondLst>
                                            <p:cond delay="1338"/>
                                          </p:stCondLst>
                                        </p:cTn>
                                        <p:tgtEl>
                                          <p:spTgt spid="7">
                                            <p:txEl>
                                              <p:pRg st="10" end="10"/>
                                            </p:txEl>
                                          </p:spTgt>
                                        </p:tgtEl>
                                      </p:cBhvr>
                                      <p:to x="100000" y="100000"/>
                                    </p:animScale>
                                    <p:animScale>
                                      <p:cBhvr>
                                        <p:cTn id="105" dur="26">
                                          <p:stCondLst>
                                            <p:cond delay="1642"/>
                                          </p:stCondLst>
                                        </p:cTn>
                                        <p:tgtEl>
                                          <p:spTgt spid="7">
                                            <p:txEl>
                                              <p:pRg st="10" end="10"/>
                                            </p:txEl>
                                          </p:spTgt>
                                        </p:tgtEl>
                                      </p:cBhvr>
                                      <p:to x="100000" y="90000"/>
                                    </p:animScale>
                                    <p:animScale>
                                      <p:cBhvr>
                                        <p:cTn id="106" dur="166" decel="50000">
                                          <p:stCondLst>
                                            <p:cond delay="1668"/>
                                          </p:stCondLst>
                                        </p:cTn>
                                        <p:tgtEl>
                                          <p:spTgt spid="7">
                                            <p:txEl>
                                              <p:pRg st="10" end="10"/>
                                            </p:txEl>
                                          </p:spTgt>
                                        </p:tgtEl>
                                      </p:cBhvr>
                                      <p:to x="100000" y="100000"/>
                                    </p:animScale>
                                    <p:animScale>
                                      <p:cBhvr>
                                        <p:cTn id="107" dur="26">
                                          <p:stCondLst>
                                            <p:cond delay="1808"/>
                                          </p:stCondLst>
                                        </p:cTn>
                                        <p:tgtEl>
                                          <p:spTgt spid="7">
                                            <p:txEl>
                                              <p:pRg st="10" end="10"/>
                                            </p:txEl>
                                          </p:spTgt>
                                        </p:tgtEl>
                                      </p:cBhvr>
                                      <p:to x="100000" y="95000"/>
                                    </p:animScale>
                                    <p:animScale>
                                      <p:cBhvr>
                                        <p:cTn id="108" dur="166" decel="50000">
                                          <p:stCondLst>
                                            <p:cond delay="1834"/>
                                          </p:stCondLst>
                                        </p:cTn>
                                        <p:tgtEl>
                                          <p:spTgt spid="7">
                                            <p:txEl>
                                              <p:pRg st="10" end="10"/>
                                            </p:txEl>
                                          </p:spTgt>
                                        </p:tgtEl>
                                      </p:cBhvr>
                                      <p:to x="100000" y="100000"/>
                                    </p:animScale>
                                  </p:childTnLst>
                                </p:cTn>
                              </p:par>
                            </p:childTnLst>
                          </p:cTn>
                        </p:par>
                        <p:par>
                          <p:cTn id="109" fill="hold">
                            <p:stCondLst>
                              <p:cond delay="2000"/>
                            </p:stCondLst>
                            <p:childTnLst>
                              <p:par>
                                <p:cTn id="110" presetID="42" presetClass="entr" presetSubtype="0" fill="hold" nodeType="afterEffect">
                                  <p:stCondLst>
                                    <p:cond delay="0"/>
                                  </p:stCondLst>
                                  <p:childTnLst>
                                    <p:set>
                                      <p:cBhvr>
                                        <p:cTn id="111" dur="1" fill="hold">
                                          <p:stCondLst>
                                            <p:cond delay="0"/>
                                          </p:stCondLst>
                                        </p:cTn>
                                        <p:tgtEl>
                                          <p:spTgt spid="1026"/>
                                        </p:tgtEl>
                                        <p:attrNameLst>
                                          <p:attrName>style.visibility</p:attrName>
                                        </p:attrNameLst>
                                      </p:cBhvr>
                                      <p:to>
                                        <p:strVal val="visible"/>
                                      </p:to>
                                    </p:set>
                                    <p:animEffect transition="in" filter="fade">
                                      <p:cBhvr>
                                        <p:cTn id="112" dur="1000"/>
                                        <p:tgtEl>
                                          <p:spTgt spid="1026"/>
                                        </p:tgtEl>
                                      </p:cBhvr>
                                    </p:animEffect>
                                    <p:anim calcmode="lin" valueType="num">
                                      <p:cBhvr>
                                        <p:cTn id="113" dur="1000" fill="hold"/>
                                        <p:tgtEl>
                                          <p:spTgt spid="1026"/>
                                        </p:tgtEl>
                                        <p:attrNameLst>
                                          <p:attrName>ppt_x</p:attrName>
                                        </p:attrNameLst>
                                      </p:cBhvr>
                                      <p:tavLst>
                                        <p:tav tm="0">
                                          <p:val>
                                            <p:strVal val="#ppt_x"/>
                                          </p:val>
                                        </p:tav>
                                        <p:tav tm="100000">
                                          <p:val>
                                            <p:strVal val="#ppt_x"/>
                                          </p:val>
                                        </p:tav>
                                      </p:tavLst>
                                    </p:anim>
                                    <p:anim calcmode="lin" valueType="num">
                                      <p:cBhvr>
                                        <p:cTn id="114"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09800" y="152400"/>
            <a:ext cx="4800600" cy="707886"/>
          </a:xfrm>
          <a:prstGeom prst="rect">
            <a:avLst/>
          </a:prstGeom>
          <a:noFill/>
        </p:spPr>
        <p:txBody>
          <a:bodyPr wrap="square" rtlCol="0">
            <a:spAutoFit/>
          </a:bodyPr>
          <a:lstStyle/>
          <a:p>
            <a:pPr algn="ctr"/>
            <a:r>
              <a:rPr lang="en-US" altLang="zh-CN" sz="4000" dirty="0">
                <a:solidFill>
                  <a:srgbClr val="FF6600"/>
                </a:solidFill>
                <a:latin typeface="微软雅黑" pitchFamily="34" charset="-122"/>
                <a:ea typeface="微软雅黑" pitchFamily="34" charset="-122"/>
              </a:rPr>
              <a:t>About Me</a:t>
            </a:r>
            <a:endParaRPr lang="zh-CN" altLang="en-US" sz="4000" dirty="0">
              <a:solidFill>
                <a:srgbClr val="FF6600"/>
              </a:solidFill>
              <a:latin typeface="微软雅黑" pitchFamily="34" charset="-122"/>
              <a:ea typeface="微软雅黑" pitchFamily="34" charset="-122"/>
            </a:endParaRPr>
          </a:p>
        </p:txBody>
      </p:sp>
      <p:sp>
        <p:nvSpPr>
          <p:cNvPr id="4" name="Rectangle 3"/>
          <p:cNvSpPr txBox="1">
            <a:spLocks noChangeArrowheads="1"/>
          </p:cNvSpPr>
          <p:nvPr/>
        </p:nvSpPr>
        <p:spPr bwMode="auto">
          <a:xfrm>
            <a:off x="586409" y="997227"/>
            <a:ext cx="8077200" cy="4336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eaLnBrk="1" hangingPunct="1">
              <a:lnSpc>
                <a:spcPct val="120000"/>
              </a:lnSpc>
              <a:buFontTx/>
              <a:buBlip>
                <a:blip r:embed="rId3"/>
              </a:buBlip>
              <a:defRPr/>
            </a:pPr>
            <a:endParaRPr lang="en-US" altLang="zh-CN" sz="2400" dirty="0" smtClean="0">
              <a:ea typeface="微软雅黑" pitchFamily="34" charset="-122"/>
              <a:cs typeface="Tahoma" pitchFamily="34" charset="0"/>
            </a:endParaRPr>
          </a:p>
          <a:p>
            <a:pPr lvl="1" eaLnBrk="1" hangingPunct="1">
              <a:lnSpc>
                <a:spcPct val="120000"/>
              </a:lnSpc>
              <a:buFontTx/>
              <a:buBlip>
                <a:blip r:embed="rId3"/>
              </a:buBlip>
              <a:defRPr/>
            </a:pPr>
            <a:r>
              <a:rPr lang="en-US" altLang="zh-CN" sz="2400" dirty="0" smtClean="0">
                <a:ea typeface="微软雅黑" pitchFamily="34" charset="-122"/>
                <a:cs typeface="Tahoma" pitchFamily="34" charset="0"/>
              </a:rPr>
              <a:t>Ben </a:t>
            </a:r>
            <a:r>
              <a:rPr lang="en-US" altLang="zh-CN" sz="2400" dirty="0">
                <a:ea typeface="微软雅黑" pitchFamily="34" charset="-122"/>
                <a:cs typeface="Tahoma" pitchFamily="34" charset="0"/>
              </a:rPr>
              <a:t>Guan </a:t>
            </a:r>
            <a:r>
              <a:rPr lang="zh-CN" altLang="en-US" sz="2400" dirty="0" smtClean="0">
                <a:ea typeface="微软雅黑" pitchFamily="34" charset="-122"/>
                <a:cs typeface="Tahoma" pitchFamily="34" charset="0"/>
              </a:rPr>
              <a:t>管秉昌</a:t>
            </a:r>
            <a:endParaRPr lang="en-US" altLang="zh-CN" sz="2400" dirty="0" smtClean="0">
              <a:ea typeface="微软雅黑" pitchFamily="34" charset="-122"/>
              <a:cs typeface="Tahoma" pitchFamily="34" charset="0"/>
            </a:endParaRPr>
          </a:p>
          <a:p>
            <a:pPr lvl="1" eaLnBrk="1" hangingPunct="1">
              <a:lnSpc>
                <a:spcPct val="120000"/>
              </a:lnSpc>
              <a:buFontTx/>
              <a:buBlip>
                <a:blip r:embed="rId3"/>
              </a:buBlip>
              <a:defRPr/>
            </a:pPr>
            <a:endParaRPr lang="en-US" altLang="zh-CN" sz="2400" dirty="0" smtClean="0">
              <a:ea typeface="微软雅黑" pitchFamily="34" charset="-122"/>
              <a:cs typeface="Tahoma" pitchFamily="34" charset="0"/>
            </a:endParaRPr>
          </a:p>
          <a:p>
            <a:pPr lvl="1" eaLnBrk="1" hangingPunct="1">
              <a:lnSpc>
                <a:spcPct val="120000"/>
              </a:lnSpc>
              <a:buFontTx/>
              <a:buBlip>
                <a:blip r:embed="rId3"/>
              </a:buBlip>
              <a:defRPr/>
            </a:pPr>
            <a:r>
              <a:rPr lang="en-US" altLang="zh-CN" sz="2400" dirty="0" smtClean="0">
                <a:ea typeface="微软雅黑" pitchFamily="34" charset="-122"/>
                <a:cs typeface="Tahoma" pitchFamily="34" charset="0"/>
              </a:rPr>
              <a:t>WWW </a:t>
            </a:r>
            <a:r>
              <a:rPr lang="en-US" altLang="zh-CN" sz="2400" dirty="0">
                <a:ea typeface="微软雅黑" pitchFamily="34" charset="-122"/>
                <a:cs typeface="Tahoma" pitchFamily="34" charset="0"/>
              </a:rPr>
              <a:t>Domain, Project Manager, Scrum Master, Web </a:t>
            </a:r>
            <a:r>
              <a:rPr lang="en-US" altLang="zh-CN" sz="2400" dirty="0" smtClean="0">
                <a:ea typeface="微软雅黑" pitchFamily="34" charset="-122"/>
                <a:cs typeface="Tahoma" pitchFamily="34" charset="0"/>
              </a:rPr>
              <a:t>Developer</a:t>
            </a:r>
          </a:p>
          <a:p>
            <a:pPr lvl="1" eaLnBrk="1" hangingPunct="1">
              <a:lnSpc>
                <a:spcPct val="120000"/>
              </a:lnSpc>
              <a:buFontTx/>
              <a:buBlip>
                <a:blip r:embed="rId3"/>
              </a:buBlip>
              <a:defRPr/>
            </a:pPr>
            <a:endParaRPr lang="en-US" altLang="zh-CN" sz="2400" dirty="0" smtClean="0">
              <a:ea typeface="微软雅黑" pitchFamily="34" charset="-122"/>
              <a:cs typeface="Tahoma" pitchFamily="34" charset="0"/>
            </a:endParaRPr>
          </a:p>
          <a:p>
            <a:pPr lvl="1" eaLnBrk="1" hangingPunct="1">
              <a:lnSpc>
                <a:spcPct val="120000"/>
              </a:lnSpc>
              <a:buFontTx/>
              <a:buBlip>
                <a:blip r:embed="rId3"/>
              </a:buBlip>
              <a:defRPr/>
            </a:pPr>
            <a:r>
              <a:rPr lang="en-US" altLang="zh-CN" sz="2400" dirty="0" smtClean="0">
                <a:ea typeface="微软雅黑" pitchFamily="34" charset="-122"/>
                <a:cs typeface="Tahoma" pitchFamily="34" charset="0"/>
              </a:rPr>
              <a:t>6</a:t>
            </a:r>
            <a:r>
              <a:rPr lang="zh-CN" altLang="en-US" sz="2400" dirty="0" smtClean="0">
                <a:ea typeface="微软雅黑" pitchFamily="34" charset="-122"/>
                <a:cs typeface="Tahoma" pitchFamily="34" charset="0"/>
              </a:rPr>
              <a:t>年</a:t>
            </a:r>
            <a:r>
              <a:rPr lang="en-US" altLang="zh-CN" sz="2400" dirty="0">
                <a:ea typeface="微软雅黑" pitchFamily="34" charset="-122"/>
                <a:cs typeface="Tahoma" pitchFamily="34" charset="0"/>
              </a:rPr>
              <a:t>Website</a:t>
            </a:r>
            <a:r>
              <a:rPr lang="zh-CN" altLang="en-US" sz="2400" dirty="0">
                <a:ea typeface="微软雅黑" pitchFamily="34" charset="-122"/>
                <a:cs typeface="Tahoma" pitchFamily="34" charset="0"/>
              </a:rPr>
              <a:t>开发研究</a:t>
            </a:r>
            <a:r>
              <a:rPr lang="zh-CN" altLang="en-US" sz="2400" dirty="0" smtClean="0">
                <a:ea typeface="微软雅黑" pitchFamily="34" charset="-122"/>
                <a:cs typeface="Tahoma" pitchFamily="34" charset="0"/>
              </a:rPr>
              <a:t>经验</a:t>
            </a:r>
            <a:endParaRPr lang="en-US" altLang="zh-CN" sz="2400" dirty="0" smtClean="0">
              <a:ea typeface="微软雅黑" pitchFamily="34" charset="-122"/>
              <a:cs typeface="Tahoma" pitchFamily="34" charset="0"/>
            </a:endParaRPr>
          </a:p>
          <a:p>
            <a:pPr lvl="1" eaLnBrk="1" hangingPunct="1">
              <a:lnSpc>
                <a:spcPct val="120000"/>
              </a:lnSpc>
              <a:buFontTx/>
              <a:buBlip>
                <a:blip r:embed="rId3"/>
              </a:buBlip>
              <a:defRPr/>
            </a:pPr>
            <a:endParaRPr lang="en-US" altLang="zh-CN" sz="2400" dirty="0" smtClean="0">
              <a:ea typeface="微软雅黑" pitchFamily="34" charset="-122"/>
              <a:cs typeface="Tahoma" pitchFamily="34" charset="0"/>
            </a:endParaRPr>
          </a:p>
          <a:p>
            <a:pPr lvl="1" eaLnBrk="1" hangingPunct="1">
              <a:lnSpc>
                <a:spcPct val="120000"/>
              </a:lnSpc>
              <a:buFontTx/>
              <a:buBlip>
                <a:blip r:embed="rId3"/>
              </a:buBlip>
              <a:defRPr/>
            </a:pPr>
            <a:r>
              <a:rPr lang="zh-CN" altLang="en-US" sz="2400" dirty="0" smtClean="0">
                <a:ea typeface="微软雅黑" pitchFamily="34" charset="-122"/>
                <a:cs typeface="Tahoma" pitchFamily="34" charset="0"/>
              </a:rPr>
              <a:t>关注</a:t>
            </a:r>
            <a:r>
              <a:rPr lang="zh-CN" altLang="en-US" sz="2400" dirty="0">
                <a:ea typeface="微软雅黑" pitchFamily="34" charset="-122"/>
                <a:cs typeface="Tahoma" pitchFamily="34" charset="0"/>
              </a:rPr>
              <a:t>网站高可用性，追求更完善的用户</a:t>
            </a:r>
            <a:r>
              <a:rPr lang="zh-CN" altLang="en-US" sz="2400" dirty="0" smtClean="0">
                <a:ea typeface="微软雅黑" pitchFamily="34" charset="-122"/>
                <a:cs typeface="Tahoma" pitchFamily="34" charset="0"/>
              </a:rPr>
              <a:t>体验</a:t>
            </a:r>
            <a:endParaRPr lang="en-US" altLang="zh-CN" sz="2400" dirty="0">
              <a:ea typeface="微软雅黑" pitchFamily="34" charset="-122"/>
              <a:cs typeface="Tahoma" pitchFamily="34" charset="0"/>
            </a:endParaRPr>
          </a:p>
          <a:p>
            <a:pPr marL="457200" lvl="1" indent="0" algn="r" eaLnBrk="1" hangingPunct="1">
              <a:lnSpc>
                <a:spcPct val="120000"/>
              </a:lnSpc>
              <a:buNone/>
              <a:defRPr/>
            </a:pPr>
            <a:endParaRPr lang="en-US" altLang="zh-CN" sz="2400" dirty="0" smtClean="0">
              <a:latin typeface="微软雅黑" pitchFamily="34" charset="-122"/>
              <a:ea typeface="微软雅黑" pitchFamily="34" charset="-122"/>
            </a:endParaRPr>
          </a:p>
        </p:txBody>
      </p:sp>
    </p:spTree>
    <p:extLst>
      <p:ext uri="{BB962C8B-B14F-4D97-AF65-F5344CB8AC3E}">
        <p14:creationId xmlns:p14="http://schemas.microsoft.com/office/powerpoint/2010/main" val="3295003401"/>
      </p:ext>
    </p:extLst>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 calcmode="lin" valueType="num">
                                      <p:cBhvr additive="base">
                                        <p:cTn id="12" dur="500" fill="hold"/>
                                        <p:tgtEl>
                                          <p:spTgt spid="4">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 calcmode="lin" valueType="num">
                                      <p:cBhvr additive="base">
                                        <p:cTn id="18" dur="500" fill="hold"/>
                                        <p:tgtEl>
                                          <p:spTgt spid="4">
                                            <p:txEl>
                                              <p:pRg st="3" end="3"/>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 calcmode="lin" valueType="num">
                                      <p:cBhvr additive="base">
                                        <p:cTn id="24" dur="500" fill="hold"/>
                                        <p:tgtEl>
                                          <p:spTgt spid="4">
                                            <p:txEl>
                                              <p:pRg st="5" end="5"/>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4">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nodeType="click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 calcmode="lin" valueType="num">
                                      <p:cBhvr additive="base">
                                        <p:cTn id="30" dur="500" fill="hold"/>
                                        <p:tgtEl>
                                          <p:spTgt spid="4">
                                            <p:txEl>
                                              <p:pRg st="7" end="7"/>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4">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82" y="-23992"/>
            <a:ext cx="9233082" cy="6881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410200" y="152400"/>
            <a:ext cx="3581400" cy="978729"/>
          </a:xfrm>
          <a:prstGeom prst="rect">
            <a:avLst/>
          </a:prstGeom>
          <a:noFill/>
        </p:spPr>
        <p:txBody>
          <a:bodyPr wrap="square" rtlCol="0">
            <a:spAutoFit/>
          </a:bodyPr>
          <a:lstStyle/>
          <a:p>
            <a:pPr lvl="1" algn="r">
              <a:lnSpc>
                <a:spcPct val="120000"/>
              </a:lnSpc>
              <a:defRPr/>
            </a:pPr>
            <a:r>
              <a:rPr lang="zh-CN" altLang="en-US" sz="2400" dirty="0">
                <a:latin typeface="微软雅黑" pitchFamily="34" charset="-122"/>
                <a:ea typeface="微软雅黑" pitchFamily="34" charset="-122"/>
              </a:rPr>
              <a:t>微博</a:t>
            </a:r>
            <a:r>
              <a:rPr lang="en-US" altLang="zh-CN" sz="2400" dirty="0">
                <a:latin typeface="微软雅黑" pitchFamily="34" charset="-122"/>
                <a:ea typeface="微软雅黑" pitchFamily="34" charset="-122"/>
              </a:rPr>
              <a:t>:@Ben</a:t>
            </a:r>
            <a:r>
              <a:rPr lang="zh-CN" altLang="en-US" sz="2400" dirty="0">
                <a:latin typeface="微软雅黑" pitchFamily="34" charset="-122"/>
                <a:ea typeface="微软雅黑" pitchFamily="34" charset="-122"/>
              </a:rPr>
              <a:t>管</a:t>
            </a:r>
            <a:endParaRPr lang="en-US" altLang="zh-CN" sz="2400" dirty="0">
              <a:latin typeface="微软雅黑" pitchFamily="34" charset="-122"/>
              <a:ea typeface="微软雅黑" pitchFamily="34" charset="-122"/>
            </a:endParaRPr>
          </a:p>
          <a:p>
            <a:pPr lvl="1" algn="r">
              <a:lnSpc>
                <a:spcPct val="120000"/>
              </a:lnSpc>
              <a:defRPr/>
            </a:pPr>
            <a:r>
              <a:rPr lang="zh-CN" altLang="en-US" sz="2400" dirty="0">
                <a:latin typeface="微软雅黑" pitchFamily="34" charset="-122"/>
                <a:ea typeface="微软雅黑" pitchFamily="34" charset="-122"/>
              </a:rPr>
              <a:t>微信</a:t>
            </a:r>
            <a:r>
              <a:rPr lang="en-US" altLang="zh-CN" sz="2400" dirty="0">
                <a:latin typeface="微软雅黑" pitchFamily="34" charset="-122"/>
                <a:ea typeface="微软雅黑" pitchFamily="34" charset="-122"/>
              </a:rPr>
              <a:t>: gbc007 </a:t>
            </a:r>
            <a:endParaRPr lang="zh-CN" altLang="en-US" sz="2400" dirty="0">
              <a:ea typeface="微软雅黑" pitchFamily="34" charset="-122"/>
              <a:cs typeface="Tahoma" pitchFamily="34" charset="0"/>
            </a:endParaRPr>
          </a:p>
        </p:txBody>
      </p:sp>
    </p:spTree>
    <p:extLst>
      <p:ext uri="{BB962C8B-B14F-4D97-AF65-F5344CB8AC3E}">
        <p14:creationId xmlns:p14="http://schemas.microsoft.com/office/powerpoint/2010/main" val="2520769019"/>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0" y="1916113"/>
            <a:ext cx="9144000" cy="2016125"/>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latin typeface="微软雅黑" pitchFamily="34" charset="-122"/>
              <a:ea typeface="微软雅黑" pitchFamily="34" charset="-122"/>
            </a:endParaRPr>
          </a:p>
        </p:txBody>
      </p:sp>
      <p:sp>
        <p:nvSpPr>
          <p:cNvPr id="15363" name="Rectangle 3"/>
          <p:cNvSpPr txBox="1">
            <a:spLocks noChangeArrowheads="1"/>
          </p:cNvSpPr>
          <p:nvPr/>
        </p:nvSpPr>
        <p:spPr bwMode="auto">
          <a:xfrm>
            <a:off x="457200" y="24384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r>
              <a:rPr lang="zh-CN" altLang="en-US" sz="4000" dirty="0">
                <a:solidFill>
                  <a:schemeClr val="bg1"/>
                </a:solidFill>
                <a:latin typeface="微软雅黑" pitchFamily="34" charset="-122"/>
                <a:ea typeface="微软雅黑" pitchFamily="34" charset="-122"/>
              </a:rPr>
              <a:t>关于我们</a:t>
            </a: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0200" y="152400"/>
            <a:ext cx="6324600" cy="707886"/>
          </a:xfrm>
          <a:prstGeom prst="rect">
            <a:avLst/>
          </a:prstGeom>
          <a:noFill/>
        </p:spPr>
        <p:txBody>
          <a:bodyPr wrap="square" rtlCol="0">
            <a:spAutoFit/>
          </a:bodyPr>
          <a:lstStyle/>
          <a:p>
            <a:pPr algn="ctr"/>
            <a:r>
              <a:rPr lang="zh-CN" altLang="en-US" sz="4000" dirty="0">
                <a:solidFill>
                  <a:srgbClr val="FF6600"/>
                </a:solidFill>
                <a:latin typeface="微软雅黑" pitchFamily="34" charset="-122"/>
                <a:ea typeface="微软雅黑" pitchFamily="34" charset="-122"/>
              </a:rPr>
              <a:t>项目</a:t>
            </a:r>
            <a:r>
              <a:rPr lang="zh-CN" altLang="en-US" sz="4000" dirty="0" smtClean="0">
                <a:solidFill>
                  <a:srgbClr val="FF6600"/>
                </a:solidFill>
                <a:latin typeface="微软雅黑" pitchFamily="34" charset="-122"/>
                <a:ea typeface="微软雅黑" pitchFamily="34" charset="-122"/>
              </a:rPr>
              <a:t>数据采集系统</a:t>
            </a:r>
            <a:endParaRPr lang="zh-CN" altLang="en-US" sz="4000" dirty="0">
              <a:solidFill>
                <a:srgbClr val="FF6600"/>
              </a:solidFill>
              <a:latin typeface="微软雅黑" pitchFamily="34" charset="-122"/>
              <a:ea typeface="微软雅黑" pitchFamily="34" charset="-122"/>
            </a:endParaRPr>
          </a:p>
        </p:txBody>
      </p:sp>
      <p:sp>
        <p:nvSpPr>
          <p:cNvPr id="4" name="Rectangle 3"/>
          <p:cNvSpPr txBox="1">
            <a:spLocks noChangeArrowheads="1"/>
          </p:cNvSpPr>
          <p:nvPr/>
        </p:nvSpPr>
        <p:spPr bwMode="auto">
          <a:xfrm>
            <a:off x="609600" y="997227"/>
            <a:ext cx="8077200" cy="4336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eaLnBrk="1" hangingPunct="1">
              <a:lnSpc>
                <a:spcPct val="120000"/>
              </a:lnSpc>
              <a:buFontTx/>
              <a:buBlip>
                <a:blip r:embed="rId3"/>
              </a:buBlip>
              <a:defRPr/>
            </a:pPr>
            <a:endParaRPr lang="en-US" altLang="zh-CN" sz="2400" dirty="0" smtClean="0">
              <a:ea typeface="微软雅黑" pitchFamily="34" charset="-122"/>
              <a:cs typeface="Tahoma" pitchFamily="34" charset="0"/>
            </a:endParaRPr>
          </a:p>
          <a:p>
            <a:pPr lvl="1" eaLnBrk="1" hangingPunct="1">
              <a:lnSpc>
                <a:spcPct val="120000"/>
              </a:lnSpc>
              <a:buFontTx/>
              <a:buBlip>
                <a:blip r:embed="rId3"/>
              </a:buBlip>
              <a:defRPr/>
            </a:pPr>
            <a:r>
              <a:rPr lang="zh-CN" altLang="en-US" sz="2400" dirty="0" smtClean="0">
                <a:ea typeface="微软雅黑" pitchFamily="34" charset="-122"/>
                <a:cs typeface="Tahoma" pitchFamily="34" charset="0"/>
              </a:rPr>
              <a:t>简介</a:t>
            </a:r>
            <a:endParaRPr lang="en-US" altLang="zh-CN" sz="2400" dirty="0" smtClean="0">
              <a:ea typeface="微软雅黑" pitchFamily="34" charset="-122"/>
              <a:cs typeface="Tahoma" pitchFamily="34" charset="0"/>
            </a:endParaRPr>
          </a:p>
          <a:p>
            <a:pPr marL="914400" lvl="2" indent="0" eaLnBrk="1" hangingPunct="1">
              <a:lnSpc>
                <a:spcPct val="120000"/>
              </a:lnSpc>
              <a:buNone/>
              <a:defRPr/>
            </a:pPr>
            <a:r>
              <a:rPr lang="zh-CN" altLang="en-US" sz="2000" dirty="0" smtClean="0">
                <a:ea typeface="微软雅黑" pitchFamily="34" charset="-122"/>
                <a:cs typeface="Tahoma" pitchFamily="34" charset="0"/>
              </a:rPr>
              <a:t>对需求进行评价</a:t>
            </a:r>
            <a:endParaRPr lang="en-US" altLang="zh-CN" sz="2000" dirty="0">
              <a:ea typeface="微软雅黑" pitchFamily="34" charset="-122"/>
              <a:cs typeface="Tahoma" pitchFamily="34" charset="0"/>
            </a:endParaRPr>
          </a:p>
          <a:p>
            <a:pPr marL="914400" lvl="2" indent="0" eaLnBrk="1" hangingPunct="1">
              <a:lnSpc>
                <a:spcPct val="120000"/>
              </a:lnSpc>
              <a:buNone/>
              <a:defRPr/>
            </a:pPr>
            <a:r>
              <a:rPr lang="zh-CN" altLang="en-US" sz="2000" dirty="0" smtClean="0">
                <a:ea typeface="微软雅黑" pitchFamily="34" charset="-122"/>
                <a:cs typeface="Tahoma" pitchFamily="34" charset="0"/>
              </a:rPr>
              <a:t>采集项目度量数据</a:t>
            </a:r>
            <a:endParaRPr lang="en-US" altLang="zh-CN" sz="2000" dirty="0" smtClean="0">
              <a:ea typeface="微软雅黑" pitchFamily="34" charset="-122"/>
              <a:cs typeface="Tahoma" pitchFamily="34" charset="0"/>
            </a:endParaRPr>
          </a:p>
          <a:p>
            <a:pPr marL="914400" lvl="2" indent="0" eaLnBrk="1" hangingPunct="1">
              <a:lnSpc>
                <a:spcPct val="120000"/>
              </a:lnSpc>
              <a:buNone/>
              <a:defRPr/>
            </a:pPr>
            <a:endParaRPr lang="en-US" altLang="zh-CN" sz="2000" dirty="0" smtClean="0">
              <a:ea typeface="微软雅黑" pitchFamily="34" charset="-122"/>
              <a:cs typeface="Tahoma" pitchFamily="34" charset="0"/>
            </a:endParaRPr>
          </a:p>
          <a:p>
            <a:pPr lvl="1" eaLnBrk="1" hangingPunct="1">
              <a:lnSpc>
                <a:spcPct val="120000"/>
              </a:lnSpc>
              <a:buFontTx/>
              <a:buBlip>
                <a:blip r:embed="rId3"/>
              </a:buBlip>
              <a:defRPr/>
            </a:pPr>
            <a:r>
              <a:rPr lang="zh-CN" altLang="en-US" sz="2400" dirty="0" smtClean="0">
                <a:ea typeface="微软雅黑" pitchFamily="34" charset="-122"/>
                <a:cs typeface="Tahoma" pitchFamily="34" charset="0"/>
              </a:rPr>
              <a:t>功能</a:t>
            </a:r>
            <a:endParaRPr lang="en-US" altLang="zh-CN" sz="2400" dirty="0" smtClean="0">
              <a:ea typeface="微软雅黑" pitchFamily="34" charset="-122"/>
              <a:cs typeface="Tahoma" pitchFamily="34" charset="0"/>
            </a:endParaRPr>
          </a:p>
          <a:p>
            <a:pPr lvl="2" eaLnBrk="1" hangingPunct="1">
              <a:lnSpc>
                <a:spcPct val="120000"/>
              </a:lnSpc>
              <a:buFontTx/>
              <a:buBlip>
                <a:blip r:embed="rId3"/>
              </a:buBlip>
              <a:defRPr/>
            </a:pPr>
            <a:r>
              <a:rPr lang="zh-CN" altLang="en-US" sz="2000" dirty="0" smtClean="0">
                <a:ea typeface="微软雅黑" pitchFamily="34" charset="-122"/>
                <a:cs typeface="Tahoma" pitchFamily="34" charset="0"/>
              </a:rPr>
              <a:t>对需求提出者进行评分</a:t>
            </a:r>
            <a:endParaRPr lang="en-US" altLang="zh-CN" sz="2000" dirty="0" smtClean="0">
              <a:ea typeface="微软雅黑" pitchFamily="34" charset="-122"/>
              <a:cs typeface="Tahoma" pitchFamily="34" charset="0"/>
            </a:endParaRPr>
          </a:p>
          <a:p>
            <a:pPr lvl="2" eaLnBrk="1" hangingPunct="1">
              <a:lnSpc>
                <a:spcPct val="120000"/>
              </a:lnSpc>
              <a:buFontTx/>
              <a:buBlip>
                <a:blip r:embed="rId3"/>
              </a:buBlip>
              <a:defRPr/>
            </a:pPr>
            <a:r>
              <a:rPr lang="zh-CN" altLang="en-US" sz="2000" dirty="0" smtClean="0">
                <a:ea typeface="微软雅黑" pitchFamily="34" charset="-122"/>
                <a:cs typeface="Tahoma" pitchFamily="34" charset="0"/>
              </a:rPr>
              <a:t>以插件的方式与</a:t>
            </a:r>
            <a:r>
              <a:rPr lang="en-US" altLang="zh-CN" sz="2000" dirty="0" smtClean="0">
                <a:ea typeface="微软雅黑" pitchFamily="34" charset="-122"/>
                <a:cs typeface="Tahoma" pitchFamily="34" charset="0"/>
              </a:rPr>
              <a:t>JIRA</a:t>
            </a:r>
            <a:r>
              <a:rPr lang="zh-CN" altLang="en-US" sz="2000" dirty="0" smtClean="0">
                <a:ea typeface="微软雅黑" pitchFamily="34" charset="-122"/>
                <a:cs typeface="Tahoma" pitchFamily="34" charset="0"/>
              </a:rPr>
              <a:t>无缝集成</a:t>
            </a:r>
            <a:endParaRPr lang="en-US" altLang="zh-CN" sz="2000" dirty="0" smtClean="0">
              <a:ea typeface="微软雅黑" pitchFamily="34" charset="-122"/>
              <a:cs typeface="Tahoma" pitchFamily="34" charset="0"/>
            </a:endParaRPr>
          </a:p>
          <a:p>
            <a:pPr lvl="2" eaLnBrk="1" hangingPunct="1">
              <a:lnSpc>
                <a:spcPct val="120000"/>
              </a:lnSpc>
              <a:buFontTx/>
              <a:buBlip>
                <a:blip r:embed="rId3"/>
              </a:buBlip>
              <a:defRPr/>
            </a:pPr>
            <a:r>
              <a:rPr lang="zh-CN" altLang="en-US" sz="2000" dirty="0" smtClean="0">
                <a:ea typeface="微软雅黑" pitchFamily="34" charset="-122"/>
                <a:cs typeface="Tahoma" pitchFamily="34" charset="0"/>
              </a:rPr>
              <a:t>查询和展示项目的度量数据</a:t>
            </a:r>
            <a:endParaRPr lang="en-US" altLang="zh-CN" sz="2000" dirty="0">
              <a:ea typeface="微软雅黑" pitchFamily="34" charset="-122"/>
              <a:cs typeface="Tahoma" pitchFamily="34" charset="0"/>
            </a:endParaRPr>
          </a:p>
          <a:p>
            <a:pPr lvl="2" eaLnBrk="1" hangingPunct="1">
              <a:lnSpc>
                <a:spcPct val="120000"/>
              </a:lnSpc>
              <a:buFontTx/>
              <a:buBlip>
                <a:blip r:embed="rId3"/>
              </a:buBlip>
              <a:defRPr/>
            </a:pPr>
            <a:r>
              <a:rPr lang="zh-CN" altLang="en-US" sz="2000" dirty="0" smtClean="0">
                <a:ea typeface="微软雅黑" pitchFamily="34" charset="-122"/>
                <a:cs typeface="Tahoma" pitchFamily="34" charset="0"/>
              </a:rPr>
              <a:t>使用</a:t>
            </a:r>
            <a:r>
              <a:rPr lang="en-US" altLang="zh-CN" sz="2000" dirty="0" err="1" smtClean="0">
                <a:ea typeface="微软雅黑" pitchFamily="34" charset="-122"/>
                <a:cs typeface="Tahoma" pitchFamily="34" charset="0"/>
              </a:rPr>
              <a:t>Hight</a:t>
            </a:r>
            <a:r>
              <a:rPr lang="en-US" altLang="zh-CN" sz="2000" dirty="0" smtClean="0">
                <a:ea typeface="微软雅黑" pitchFamily="34" charset="-122"/>
                <a:cs typeface="Tahoma" pitchFamily="34" charset="0"/>
              </a:rPr>
              <a:t> Charts</a:t>
            </a:r>
            <a:r>
              <a:rPr lang="zh-CN" altLang="en-US" sz="2000" dirty="0" smtClean="0">
                <a:ea typeface="微软雅黑" pitchFamily="34" charset="-122"/>
                <a:cs typeface="Tahoma" pitchFamily="34" charset="0"/>
              </a:rPr>
              <a:t>展示团队度量数据的趋势图</a:t>
            </a:r>
            <a:endParaRPr lang="en-US" altLang="zh-CN" sz="2000" dirty="0">
              <a:ea typeface="微软雅黑" pitchFamily="34" charset="-122"/>
              <a:cs typeface="Tahoma" pitchFamily="34" charset="0"/>
            </a:endParaRPr>
          </a:p>
          <a:p>
            <a:pPr lvl="1" eaLnBrk="1" hangingPunct="1">
              <a:lnSpc>
                <a:spcPct val="120000"/>
              </a:lnSpc>
              <a:buFontTx/>
              <a:buBlip>
                <a:blip r:embed="rId3"/>
              </a:buBlip>
              <a:defRPr/>
            </a:pPr>
            <a:endParaRPr lang="en-US" altLang="zh-CN" sz="2400" dirty="0" smtClean="0">
              <a:ea typeface="微软雅黑" pitchFamily="34" charset="-122"/>
              <a:cs typeface="Tahoma" pitchFamily="34" charset="0"/>
            </a:endParaRPr>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1295400"/>
            <a:ext cx="4267200" cy="287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833025"/>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9" dur="500"/>
                                        <p:tgtEl>
                                          <p:spTgt spid="4">
                                            <p:txEl>
                                              <p:pRg st="2" end="2"/>
                                            </p:txEl>
                                          </p:spTgt>
                                        </p:tgtEl>
                                      </p:cBhvr>
                                    </p:animEffect>
                                  </p:childTnLst>
                                </p:cTn>
                              </p:par>
                            </p:childTnLst>
                          </p:cTn>
                        </p:par>
                        <p:par>
                          <p:cTn id="20" fill="hold">
                            <p:stCondLst>
                              <p:cond delay="500"/>
                            </p:stCondLst>
                            <p:childTnLst>
                              <p:par>
                                <p:cTn id="21" presetID="14" presetClass="entr" presetSubtype="10" fill="hold" nodeType="after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randombar(horizontal)">
                                      <p:cBhvr>
                                        <p:cTn id="23" dur="500"/>
                                        <p:tgtEl>
                                          <p:spTgt spid="4">
                                            <p:txEl>
                                              <p:pRg st="3" end="3"/>
                                            </p:txEl>
                                          </p:spTgt>
                                        </p:tgtEl>
                                      </p:cBhvr>
                                    </p:animEffect>
                                  </p:childTnLst>
                                </p:cTn>
                              </p:par>
                            </p:childTnLst>
                          </p:cTn>
                        </p:par>
                        <p:par>
                          <p:cTn id="24" fill="hold">
                            <p:stCondLst>
                              <p:cond delay="1000"/>
                            </p:stCondLst>
                            <p:childTnLst>
                              <p:par>
                                <p:cTn id="25" presetID="42" presetClass="entr" presetSubtype="0" fill="hold" nodeType="afterEffect">
                                  <p:stCondLst>
                                    <p:cond delay="0"/>
                                  </p:stCondLst>
                                  <p:childTnLst>
                                    <p:set>
                                      <p:cBhvr>
                                        <p:cTn id="26" dur="1" fill="hold">
                                          <p:stCondLst>
                                            <p:cond delay="0"/>
                                          </p:stCondLst>
                                        </p:cTn>
                                        <p:tgtEl>
                                          <p:spTgt spid="6146"/>
                                        </p:tgtEl>
                                        <p:attrNameLst>
                                          <p:attrName>style.visibility</p:attrName>
                                        </p:attrNameLst>
                                      </p:cBhvr>
                                      <p:to>
                                        <p:strVal val="visible"/>
                                      </p:to>
                                    </p:set>
                                    <p:animEffect transition="in" filter="fade">
                                      <p:cBhvr>
                                        <p:cTn id="27" dur="1000"/>
                                        <p:tgtEl>
                                          <p:spTgt spid="6146"/>
                                        </p:tgtEl>
                                      </p:cBhvr>
                                    </p:animEffect>
                                    <p:anim calcmode="lin" valueType="num">
                                      <p:cBhvr>
                                        <p:cTn id="28" dur="1000" fill="hold"/>
                                        <p:tgtEl>
                                          <p:spTgt spid="6146"/>
                                        </p:tgtEl>
                                        <p:attrNameLst>
                                          <p:attrName>ppt_x</p:attrName>
                                        </p:attrNameLst>
                                      </p:cBhvr>
                                      <p:tavLst>
                                        <p:tav tm="0">
                                          <p:val>
                                            <p:strVal val="#ppt_x"/>
                                          </p:val>
                                        </p:tav>
                                        <p:tav tm="100000">
                                          <p:val>
                                            <p:strVal val="#ppt_x"/>
                                          </p:val>
                                        </p:tav>
                                      </p:tavLst>
                                    </p:anim>
                                    <p:anim calcmode="lin" valueType="num">
                                      <p:cBhvr>
                                        <p:cTn id="29"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4">
                                            <p:txEl>
                                              <p:pRg st="5" end="5"/>
                                            </p:txEl>
                                          </p:spTgt>
                                        </p:tgtEl>
                                        <p:attrNameLst>
                                          <p:attrName>style.visibility</p:attrName>
                                        </p:attrNameLst>
                                      </p:cBhvr>
                                      <p:to>
                                        <p:strVal val="visible"/>
                                      </p:to>
                                    </p:set>
                                    <p:anim calcmode="lin" valueType="num">
                                      <p:cBhvr additive="base">
                                        <p:cTn id="34" dur="500" fill="hold"/>
                                        <p:tgtEl>
                                          <p:spTgt spid="4">
                                            <p:txEl>
                                              <p:pRg st="5" end="5"/>
                                            </p:txEl>
                                          </p:spTgt>
                                        </p:tgtEl>
                                        <p:attrNameLst>
                                          <p:attrName>ppt_x</p:attrName>
                                        </p:attrNameLst>
                                      </p:cBhvr>
                                      <p:tavLst>
                                        <p:tav tm="0">
                                          <p:val>
                                            <p:strVal val="0-#ppt_w/2"/>
                                          </p:val>
                                        </p:tav>
                                        <p:tav tm="100000">
                                          <p:val>
                                            <p:strVal val="#ppt_x"/>
                                          </p:val>
                                        </p:tav>
                                      </p:tavLst>
                                    </p:anim>
                                    <p:anim calcmode="lin" valueType="num">
                                      <p:cBhvr additive="base">
                                        <p:cTn id="35" dur="500" fill="hold"/>
                                        <p:tgtEl>
                                          <p:spTgt spid="4">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nodeType="clickEffect">
                                  <p:stCondLst>
                                    <p:cond delay="0"/>
                                  </p:stCondLst>
                                  <p:childTnLst>
                                    <p:set>
                                      <p:cBhvr>
                                        <p:cTn id="39" dur="1" fill="hold">
                                          <p:stCondLst>
                                            <p:cond delay="0"/>
                                          </p:stCondLst>
                                        </p:cTn>
                                        <p:tgtEl>
                                          <p:spTgt spid="4">
                                            <p:txEl>
                                              <p:pRg st="6" end="6"/>
                                            </p:txEl>
                                          </p:spTgt>
                                        </p:tgtEl>
                                        <p:attrNameLst>
                                          <p:attrName>style.visibility</p:attrName>
                                        </p:attrNameLst>
                                      </p:cBhvr>
                                      <p:to>
                                        <p:strVal val="visible"/>
                                      </p:to>
                                    </p:set>
                                    <p:anim calcmode="lin" valueType="num">
                                      <p:cBhvr additive="base">
                                        <p:cTn id="40" dur="500" fill="hold"/>
                                        <p:tgtEl>
                                          <p:spTgt spid="4">
                                            <p:txEl>
                                              <p:pRg st="6" end="6"/>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4">
                                            <p:txEl>
                                              <p:pRg st="6" end="6"/>
                                            </p:txEl>
                                          </p:spTgt>
                                        </p:tgtEl>
                                        <p:attrNameLst>
                                          <p:attrName>ppt_y</p:attrName>
                                        </p:attrNameLst>
                                      </p:cBhvr>
                                      <p:tavLst>
                                        <p:tav tm="0">
                                          <p:val>
                                            <p:strVal val="#ppt_y"/>
                                          </p:val>
                                        </p:tav>
                                        <p:tav tm="100000">
                                          <p:val>
                                            <p:strVal val="#ppt_y"/>
                                          </p:val>
                                        </p:tav>
                                      </p:tavLst>
                                    </p:anim>
                                  </p:childTnLst>
                                </p:cTn>
                              </p:par>
                            </p:childTnLst>
                          </p:cTn>
                        </p:par>
                        <p:par>
                          <p:cTn id="42" fill="hold">
                            <p:stCondLst>
                              <p:cond delay="500"/>
                            </p:stCondLst>
                            <p:childTnLst>
                              <p:par>
                                <p:cTn id="43" presetID="2" presetClass="entr" presetSubtype="8" fill="hold" nodeType="afterEffect">
                                  <p:stCondLst>
                                    <p:cond delay="0"/>
                                  </p:stCondLst>
                                  <p:childTnLst>
                                    <p:set>
                                      <p:cBhvr>
                                        <p:cTn id="44" dur="1" fill="hold">
                                          <p:stCondLst>
                                            <p:cond delay="0"/>
                                          </p:stCondLst>
                                        </p:cTn>
                                        <p:tgtEl>
                                          <p:spTgt spid="4">
                                            <p:txEl>
                                              <p:pRg st="7" end="7"/>
                                            </p:txEl>
                                          </p:spTgt>
                                        </p:tgtEl>
                                        <p:attrNameLst>
                                          <p:attrName>style.visibility</p:attrName>
                                        </p:attrNameLst>
                                      </p:cBhvr>
                                      <p:to>
                                        <p:strVal val="visible"/>
                                      </p:to>
                                    </p:set>
                                    <p:anim calcmode="lin" valueType="num">
                                      <p:cBhvr additive="base">
                                        <p:cTn id="45" dur="500" fill="hold"/>
                                        <p:tgtEl>
                                          <p:spTgt spid="4">
                                            <p:txEl>
                                              <p:pRg st="7" end="7"/>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4">
                                            <p:txEl>
                                              <p:pRg st="7" end="7"/>
                                            </p:txEl>
                                          </p:spTgt>
                                        </p:tgtEl>
                                        <p:attrNameLst>
                                          <p:attrName>ppt_y</p:attrName>
                                        </p:attrNameLst>
                                      </p:cBhvr>
                                      <p:tavLst>
                                        <p:tav tm="0">
                                          <p:val>
                                            <p:strVal val="#ppt_y"/>
                                          </p:val>
                                        </p:tav>
                                        <p:tav tm="100000">
                                          <p:val>
                                            <p:strVal val="#ppt_y"/>
                                          </p:val>
                                        </p:tav>
                                      </p:tavLst>
                                    </p:anim>
                                  </p:childTnLst>
                                </p:cTn>
                              </p:par>
                            </p:childTnLst>
                          </p:cTn>
                        </p:par>
                        <p:par>
                          <p:cTn id="47" fill="hold">
                            <p:stCondLst>
                              <p:cond delay="1000"/>
                            </p:stCondLst>
                            <p:childTnLst>
                              <p:par>
                                <p:cTn id="48" presetID="2" presetClass="entr" presetSubtype="8" fill="hold" nodeType="afterEffect">
                                  <p:stCondLst>
                                    <p:cond delay="0"/>
                                  </p:stCondLst>
                                  <p:childTnLst>
                                    <p:set>
                                      <p:cBhvr>
                                        <p:cTn id="49" dur="1" fill="hold">
                                          <p:stCondLst>
                                            <p:cond delay="0"/>
                                          </p:stCondLst>
                                        </p:cTn>
                                        <p:tgtEl>
                                          <p:spTgt spid="4">
                                            <p:txEl>
                                              <p:pRg st="8" end="8"/>
                                            </p:txEl>
                                          </p:spTgt>
                                        </p:tgtEl>
                                        <p:attrNameLst>
                                          <p:attrName>style.visibility</p:attrName>
                                        </p:attrNameLst>
                                      </p:cBhvr>
                                      <p:to>
                                        <p:strVal val="visible"/>
                                      </p:to>
                                    </p:set>
                                    <p:anim calcmode="lin" valueType="num">
                                      <p:cBhvr additive="base">
                                        <p:cTn id="50" dur="500" fill="hold"/>
                                        <p:tgtEl>
                                          <p:spTgt spid="4">
                                            <p:txEl>
                                              <p:pRg st="8" end="8"/>
                                            </p:txEl>
                                          </p:spTgt>
                                        </p:tgtEl>
                                        <p:attrNameLst>
                                          <p:attrName>ppt_x</p:attrName>
                                        </p:attrNameLst>
                                      </p:cBhvr>
                                      <p:tavLst>
                                        <p:tav tm="0">
                                          <p:val>
                                            <p:strVal val="0-#ppt_w/2"/>
                                          </p:val>
                                        </p:tav>
                                        <p:tav tm="100000">
                                          <p:val>
                                            <p:strVal val="#ppt_x"/>
                                          </p:val>
                                        </p:tav>
                                      </p:tavLst>
                                    </p:anim>
                                    <p:anim calcmode="lin" valueType="num">
                                      <p:cBhvr additive="base">
                                        <p:cTn id="51" dur="500" fill="hold"/>
                                        <p:tgtEl>
                                          <p:spTgt spid="4">
                                            <p:txEl>
                                              <p:pRg st="8" end="8"/>
                                            </p:txEl>
                                          </p:spTgt>
                                        </p:tgtEl>
                                        <p:attrNameLst>
                                          <p:attrName>ppt_y</p:attrName>
                                        </p:attrNameLst>
                                      </p:cBhvr>
                                      <p:tavLst>
                                        <p:tav tm="0">
                                          <p:val>
                                            <p:strVal val="#ppt_y"/>
                                          </p:val>
                                        </p:tav>
                                        <p:tav tm="100000">
                                          <p:val>
                                            <p:strVal val="#ppt_y"/>
                                          </p:val>
                                        </p:tav>
                                      </p:tavLst>
                                    </p:anim>
                                  </p:childTnLst>
                                </p:cTn>
                              </p:par>
                            </p:childTnLst>
                          </p:cTn>
                        </p:par>
                        <p:par>
                          <p:cTn id="52" fill="hold">
                            <p:stCondLst>
                              <p:cond delay="1500"/>
                            </p:stCondLst>
                            <p:childTnLst>
                              <p:par>
                                <p:cTn id="53" presetID="14" presetClass="entr" presetSubtype="10" fill="hold" nodeType="afterEffect">
                                  <p:stCondLst>
                                    <p:cond delay="0"/>
                                  </p:stCondLst>
                                  <p:childTnLst>
                                    <p:set>
                                      <p:cBhvr>
                                        <p:cTn id="54" dur="1" fill="hold">
                                          <p:stCondLst>
                                            <p:cond delay="0"/>
                                          </p:stCondLst>
                                        </p:cTn>
                                        <p:tgtEl>
                                          <p:spTgt spid="4">
                                            <p:txEl>
                                              <p:pRg st="9" end="9"/>
                                            </p:txEl>
                                          </p:spTgt>
                                        </p:tgtEl>
                                        <p:attrNameLst>
                                          <p:attrName>style.visibility</p:attrName>
                                        </p:attrNameLst>
                                      </p:cBhvr>
                                      <p:to>
                                        <p:strVal val="visible"/>
                                      </p:to>
                                    </p:set>
                                    <p:animEffect transition="in" filter="randombar(horizontal)">
                                      <p:cBhvr>
                                        <p:cTn id="55"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09800" y="152400"/>
            <a:ext cx="4800600" cy="707886"/>
          </a:xfrm>
          <a:prstGeom prst="rect">
            <a:avLst/>
          </a:prstGeom>
          <a:noFill/>
        </p:spPr>
        <p:txBody>
          <a:bodyPr wrap="square" rtlCol="0">
            <a:spAutoFit/>
          </a:bodyPr>
          <a:lstStyle/>
          <a:p>
            <a:pPr algn="ctr"/>
            <a:r>
              <a:rPr lang="en-US" altLang="zh-CN" sz="4000" dirty="0">
                <a:solidFill>
                  <a:srgbClr val="FF6600"/>
                </a:solidFill>
                <a:latin typeface="微软雅黑" pitchFamily="34" charset="-122"/>
                <a:ea typeface="微软雅黑" pitchFamily="34" charset="-122"/>
              </a:rPr>
              <a:t>Problems</a:t>
            </a:r>
            <a:endParaRPr lang="zh-CN" altLang="en-US" sz="4000" dirty="0">
              <a:solidFill>
                <a:srgbClr val="FF6600"/>
              </a:solidFill>
              <a:latin typeface="微软雅黑" pitchFamily="34" charset="-122"/>
              <a:ea typeface="微软雅黑" pitchFamily="34" charset="-122"/>
            </a:endParaRPr>
          </a:p>
        </p:txBody>
      </p:sp>
      <p:sp>
        <p:nvSpPr>
          <p:cNvPr id="4" name="Rectangle 3"/>
          <p:cNvSpPr txBox="1">
            <a:spLocks noChangeArrowheads="1"/>
          </p:cNvSpPr>
          <p:nvPr/>
        </p:nvSpPr>
        <p:spPr bwMode="auto">
          <a:xfrm>
            <a:off x="586409" y="997227"/>
            <a:ext cx="8077200" cy="4336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eaLnBrk="1" hangingPunct="1">
              <a:lnSpc>
                <a:spcPct val="120000"/>
              </a:lnSpc>
              <a:buFontTx/>
              <a:buBlip>
                <a:blip r:embed="rId3"/>
              </a:buBlip>
              <a:defRPr/>
            </a:pPr>
            <a:endParaRPr lang="en-US" altLang="zh-CN" sz="2400" dirty="0" smtClean="0">
              <a:ea typeface="微软雅黑" pitchFamily="34" charset="-122"/>
              <a:cs typeface="Tahoma" pitchFamily="34" charset="0"/>
            </a:endParaRPr>
          </a:p>
          <a:p>
            <a:pPr lvl="1" eaLnBrk="1" hangingPunct="1">
              <a:lnSpc>
                <a:spcPct val="120000"/>
              </a:lnSpc>
              <a:buFontTx/>
              <a:buBlip>
                <a:blip r:embed="rId3"/>
              </a:buBlip>
              <a:defRPr/>
            </a:pPr>
            <a:r>
              <a:rPr lang="en-US" altLang="zh-CN" sz="2400" dirty="0" smtClean="0">
                <a:ea typeface="微软雅黑" pitchFamily="34" charset="-122"/>
                <a:cs typeface="Tahoma" pitchFamily="34" charset="0"/>
              </a:rPr>
              <a:t>JIRA</a:t>
            </a:r>
            <a:r>
              <a:rPr lang="zh-CN" altLang="en-US" sz="2400" dirty="0" smtClean="0">
                <a:ea typeface="微软雅黑" pitchFamily="34" charset="-122"/>
                <a:cs typeface="Tahoma" pitchFamily="34" charset="0"/>
              </a:rPr>
              <a:t>中无法对需求提出方</a:t>
            </a:r>
            <a:r>
              <a:rPr lang="zh-CN" altLang="en-US" sz="2400" dirty="0">
                <a:ea typeface="微软雅黑" pitchFamily="34" charset="-122"/>
                <a:cs typeface="Tahoma" pitchFamily="34" charset="0"/>
              </a:rPr>
              <a:t>做出</a:t>
            </a:r>
            <a:r>
              <a:rPr lang="zh-CN" altLang="en-US" sz="2400" dirty="0" smtClean="0">
                <a:ea typeface="微软雅黑" pitchFamily="34" charset="-122"/>
                <a:cs typeface="Tahoma" pitchFamily="34" charset="0"/>
              </a:rPr>
              <a:t>评价</a:t>
            </a:r>
            <a:endParaRPr lang="en-US" altLang="zh-CN" sz="2400" dirty="0" smtClean="0">
              <a:ea typeface="微软雅黑" pitchFamily="34" charset="-122"/>
              <a:cs typeface="Tahoma" pitchFamily="34" charset="0"/>
            </a:endParaRPr>
          </a:p>
          <a:p>
            <a:pPr lvl="1" eaLnBrk="1" hangingPunct="1">
              <a:lnSpc>
                <a:spcPct val="120000"/>
              </a:lnSpc>
              <a:buFontTx/>
              <a:buBlip>
                <a:blip r:embed="rId3"/>
              </a:buBlip>
              <a:defRPr/>
            </a:pPr>
            <a:endParaRPr lang="zh-CN" altLang="en-US" sz="2400" dirty="0">
              <a:ea typeface="微软雅黑" pitchFamily="34" charset="-122"/>
              <a:cs typeface="Tahoma" pitchFamily="34" charset="0"/>
            </a:endParaRPr>
          </a:p>
          <a:p>
            <a:pPr lvl="1" eaLnBrk="1" hangingPunct="1">
              <a:lnSpc>
                <a:spcPct val="120000"/>
              </a:lnSpc>
              <a:buFontTx/>
              <a:buBlip>
                <a:blip r:embed="rId3"/>
              </a:buBlip>
              <a:defRPr/>
            </a:pPr>
            <a:r>
              <a:rPr lang="en-US" altLang="zh-CN" sz="2400" dirty="0" smtClean="0">
                <a:ea typeface="微软雅黑" pitchFamily="34" charset="-122"/>
                <a:cs typeface="Tahoma" pitchFamily="34" charset="0"/>
              </a:rPr>
              <a:t>JIRA</a:t>
            </a:r>
            <a:r>
              <a:rPr lang="zh-CN" altLang="en-US" sz="2400" dirty="0" smtClean="0">
                <a:ea typeface="微软雅黑" pitchFamily="34" charset="-122"/>
                <a:cs typeface="Tahoma" pitchFamily="34" charset="0"/>
              </a:rPr>
              <a:t>中不能实时看到项目的度量数据</a:t>
            </a:r>
            <a:endParaRPr lang="zh-CN" altLang="en-US" sz="2400" dirty="0">
              <a:ea typeface="微软雅黑" pitchFamily="34" charset="-122"/>
              <a:cs typeface="Tahoma" pitchFamily="34" charset="0"/>
            </a:endParaRPr>
          </a:p>
          <a:p>
            <a:pPr lvl="1" eaLnBrk="1" hangingPunct="1">
              <a:lnSpc>
                <a:spcPct val="120000"/>
              </a:lnSpc>
              <a:buFontTx/>
              <a:buBlip>
                <a:blip r:embed="rId3"/>
              </a:buBlip>
              <a:defRPr/>
            </a:pPr>
            <a:endParaRPr lang="zh-CN" altLang="en-US" sz="2400" dirty="0">
              <a:ea typeface="微软雅黑" pitchFamily="34" charset="-122"/>
              <a:cs typeface="Tahoma" pitchFamily="34" charset="0"/>
            </a:endParaRPr>
          </a:p>
          <a:p>
            <a:pPr lvl="1" eaLnBrk="1" hangingPunct="1">
              <a:lnSpc>
                <a:spcPct val="120000"/>
              </a:lnSpc>
              <a:buFontTx/>
              <a:buBlip>
                <a:blip r:embed="rId3"/>
              </a:buBlip>
              <a:defRPr/>
            </a:pPr>
            <a:r>
              <a:rPr lang="zh-CN" altLang="en-US" sz="2400" dirty="0" smtClean="0">
                <a:ea typeface="微软雅黑" pitchFamily="34" charset="-122"/>
                <a:cs typeface="Tahoma" pitchFamily="34" charset="0"/>
              </a:rPr>
              <a:t>不能实时展示团队项目度量数据的变化</a:t>
            </a:r>
            <a:endParaRPr lang="zh-CN" altLang="en-US" sz="2400" dirty="0">
              <a:ea typeface="微软雅黑" pitchFamily="34" charset="-122"/>
              <a:cs typeface="Tahoma" pitchFamily="34" charset="0"/>
            </a:endParaRPr>
          </a:p>
          <a:p>
            <a:pPr marL="457200" lvl="1" indent="0" algn="r" eaLnBrk="1" hangingPunct="1">
              <a:lnSpc>
                <a:spcPct val="120000"/>
              </a:lnSpc>
              <a:buNone/>
              <a:defRPr/>
            </a:pPr>
            <a:endParaRPr lang="zh-CN" altLang="en-US" sz="2400" dirty="0">
              <a:ea typeface="微软雅黑" pitchFamily="34" charset="-122"/>
              <a:cs typeface="Tahoma" pitchFamily="34" charset="0"/>
            </a:endParaRPr>
          </a:p>
        </p:txBody>
      </p:sp>
    </p:spTree>
    <p:extLst>
      <p:ext uri="{BB962C8B-B14F-4D97-AF65-F5344CB8AC3E}">
        <p14:creationId xmlns:p14="http://schemas.microsoft.com/office/powerpoint/2010/main" val="193571693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1000"/>
                                        <p:tgtEl>
                                          <p:spTgt spid="4">
                                            <p:txEl>
                                              <p:pRg st="3" end="3"/>
                                            </p:txEl>
                                          </p:spTgt>
                                        </p:tgtEl>
                                      </p:cBhvr>
                                    </p:animEffect>
                                    <p:anim calcmode="lin" valueType="num">
                                      <p:cBhvr>
                                        <p:cTn id="20"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1000"/>
                                        <p:tgtEl>
                                          <p:spTgt spid="4">
                                            <p:txEl>
                                              <p:pRg st="5" end="5"/>
                                            </p:txEl>
                                          </p:spTgt>
                                        </p:tgtEl>
                                      </p:cBhvr>
                                    </p:animEffect>
                                    <p:anim calcmode="lin" valueType="num">
                                      <p:cBhvr>
                                        <p:cTn id="27"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8"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76200"/>
            <a:ext cx="8876752" cy="3962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857" y="4191000"/>
            <a:ext cx="7589837" cy="11525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1731525"/>
      </p:ext>
    </p:extLst>
  </p:cSld>
  <p:clrMapOvr>
    <a:masterClrMapping/>
  </p:clrMapOvr>
  <p:transition spd="slow">
    <p:strips/>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09800" y="152400"/>
            <a:ext cx="4800600" cy="707886"/>
          </a:xfrm>
          <a:prstGeom prst="rect">
            <a:avLst/>
          </a:prstGeom>
          <a:noFill/>
        </p:spPr>
        <p:txBody>
          <a:bodyPr wrap="square" rtlCol="0">
            <a:spAutoFit/>
          </a:bodyPr>
          <a:lstStyle/>
          <a:p>
            <a:pPr algn="ctr"/>
            <a:r>
              <a:rPr lang="en-US" altLang="zh-CN" sz="4000" dirty="0" smtClean="0">
                <a:solidFill>
                  <a:srgbClr val="FF6600"/>
                </a:solidFill>
                <a:latin typeface="微软雅黑" pitchFamily="34" charset="-122"/>
                <a:ea typeface="微软雅黑" pitchFamily="34" charset="-122"/>
              </a:rPr>
              <a:t>Solutions</a:t>
            </a:r>
            <a:endParaRPr lang="zh-CN" altLang="en-US" sz="4000" dirty="0">
              <a:solidFill>
                <a:srgbClr val="FF6600"/>
              </a:solidFill>
              <a:latin typeface="微软雅黑" pitchFamily="34" charset="-122"/>
              <a:ea typeface="微软雅黑" pitchFamily="34" charset="-122"/>
            </a:endParaRPr>
          </a:p>
        </p:txBody>
      </p:sp>
      <p:sp>
        <p:nvSpPr>
          <p:cNvPr id="4" name="Rectangle 3"/>
          <p:cNvSpPr txBox="1">
            <a:spLocks noChangeArrowheads="1"/>
          </p:cNvSpPr>
          <p:nvPr/>
        </p:nvSpPr>
        <p:spPr bwMode="auto">
          <a:xfrm>
            <a:off x="586409" y="997227"/>
            <a:ext cx="8077200" cy="4336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eaLnBrk="1" hangingPunct="1">
              <a:lnSpc>
                <a:spcPct val="120000"/>
              </a:lnSpc>
              <a:buFontTx/>
              <a:buBlip>
                <a:blip r:embed="rId3"/>
              </a:buBlip>
              <a:defRPr/>
            </a:pPr>
            <a:endParaRPr lang="en-US" altLang="zh-CN" sz="2400" dirty="0" smtClean="0">
              <a:ea typeface="微软雅黑" pitchFamily="34" charset="-122"/>
              <a:cs typeface="Tahoma" pitchFamily="34" charset="0"/>
            </a:endParaRPr>
          </a:p>
          <a:p>
            <a:pPr lvl="1" eaLnBrk="1" hangingPunct="1">
              <a:lnSpc>
                <a:spcPct val="120000"/>
              </a:lnSpc>
              <a:buFontTx/>
              <a:buBlip>
                <a:blip r:embed="rId3"/>
              </a:buBlip>
              <a:defRPr/>
            </a:pPr>
            <a:r>
              <a:rPr lang="zh-CN" altLang="en-US" sz="2400" dirty="0" smtClean="0">
                <a:ea typeface="微软雅黑" pitchFamily="34" charset="-122"/>
                <a:cs typeface="Tahoma" pitchFamily="34" charset="0"/>
              </a:rPr>
              <a:t>在</a:t>
            </a:r>
            <a:r>
              <a:rPr lang="en-US" altLang="zh-CN" sz="2400" dirty="0" smtClean="0">
                <a:ea typeface="微软雅黑" pitchFamily="34" charset="-122"/>
                <a:cs typeface="Tahoma" pitchFamily="34" charset="0"/>
              </a:rPr>
              <a:t>JIRA</a:t>
            </a:r>
            <a:r>
              <a:rPr lang="zh-CN" altLang="en-US" sz="2400" dirty="0" smtClean="0">
                <a:ea typeface="微软雅黑" pitchFamily="34" charset="-122"/>
                <a:cs typeface="Tahoma" pitchFamily="34" charset="0"/>
              </a:rPr>
              <a:t>中</a:t>
            </a:r>
            <a:r>
              <a:rPr lang="en-US" altLang="zh-CN" sz="2400" dirty="0" smtClean="0">
                <a:ea typeface="微软雅黑" pitchFamily="34" charset="-122"/>
                <a:cs typeface="Tahoma" pitchFamily="34" charset="0"/>
              </a:rPr>
              <a:t>, </a:t>
            </a:r>
            <a:r>
              <a:rPr lang="zh-CN" altLang="en-US" sz="2400" dirty="0" smtClean="0">
                <a:ea typeface="微软雅黑" pitchFamily="34" charset="-122"/>
                <a:cs typeface="Tahoma" pitchFamily="34" charset="0"/>
              </a:rPr>
              <a:t>对</a:t>
            </a:r>
            <a:r>
              <a:rPr lang="en-US" altLang="zh-CN" sz="2400" dirty="0" smtClean="0">
                <a:ea typeface="微软雅黑" pitchFamily="34" charset="-122"/>
                <a:cs typeface="Tahoma" pitchFamily="34" charset="0"/>
              </a:rPr>
              <a:t>Product Backlog</a:t>
            </a:r>
            <a:r>
              <a:rPr lang="zh-CN" altLang="en-US" sz="2400" dirty="0" smtClean="0">
                <a:ea typeface="微软雅黑" pitchFamily="34" charset="-122"/>
                <a:cs typeface="Tahoma" pitchFamily="34" charset="0"/>
              </a:rPr>
              <a:t>进行评分</a:t>
            </a:r>
            <a:endParaRPr lang="en-US" altLang="zh-CN" sz="2400" dirty="0" smtClean="0">
              <a:ea typeface="微软雅黑" pitchFamily="34" charset="-122"/>
              <a:cs typeface="Tahoma" pitchFamily="34" charset="0"/>
            </a:endParaRPr>
          </a:p>
          <a:p>
            <a:pPr lvl="1" eaLnBrk="1" hangingPunct="1">
              <a:lnSpc>
                <a:spcPct val="120000"/>
              </a:lnSpc>
              <a:buFontTx/>
              <a:buBlip>
                <a:blip r:embed="rId3"/>
              </a:buBlip>
              <a:defRPr/>
            </a:pPr>
            <a:endParaRPr lang="en-US" altLang="zh-CN" sz="2400" dirty="0" smtClean="0">
              <a:ea typeface="微软雅黑" pitchFamily="34" charset="-122"/>
              <a:cs typeface="Tahoma" pitchFamily="34" charset="0"/>
            </a:endParaRPr>
          </a:p>
          <a:p>
            <a:pPr lvl="1" eaLnBrk="1" hangingPunct="1">
              <a:lnSpc>
                <a:spcPct val="120000"/>
              </a:lnSpc>
              <a:buFontTx/>
              <a:buBlip>
                <a:blip r:embed="rId3"/>
              </a:buBlip>
              <a:defRPr/>
            </a:pPr>
            <a:r>
              <a:rPr lang="zh-CN" altLang="en-US" sz="2400" dirty="0" smtClean="0">
                <a:ea typeface="微软雅黑" pitchFamily="34" charset="-122"/>
                <a:cs typeface="Tahoma" pitchFamily="34" charset="0"/>
              </a:rPr>
              <a:t>查询和展示项目的度量数据</a:t>
            </a:r>
            <a:endParaRPr lang="zh-CN" altLang="en-US" sz="2400" dirty="0">
              <a:ea typeface="微软雅黑" pitchFamily="34" charset="-122"/>
              <a:cs typeface="Tahoma" pitchFamily="34" charset="0"/>
            </a:endParaRPr>
          </a:p>
          <a:p>
            <a:pPr lvl="1" eaLnBrk="1" hangingPunct="1">
              <a:lnSpc>
                <a:spcPct val="120000"/>
              </a:lnSpc>
              <a:buFontTx/>
              <a:buBlip>
                <a:blip r:embed="rId3"/>
              </a:buBlip>
              <a:defRPr/>
            </a:pPr>
            <a:endParaRPr lang="en-US" altLang="zh-CN" sz="2400" dirty="0" smtClean="0">
              <a:ea typeface="微软雅黑" pitchFamily="34" charset="-122"/>
              <a:cs typeface="Tahoma" pitchFamily="34" charset="0"/>
            </a:endParaRPr>
          </a:p>
          <a:p>
            <a:pPr lvl="1" eaLnBrk="1" hangingPunct="1">
              <a:lnSpc>
                <a:spcPct val="120000"/>
              </a:lnSpc>
              <a:buFontTx/>
              <a:buBlip>
                <a:blip r:embed="rId3"/>
              </a:buBlip>
              <a:defRPr/>
            </a:pPr>
            <a:r>
              <a:rPr lang="zh-CN" altLang="en-US" sz="2400" dirty="0">
                <a:ea typeface="微软雅黑" pitchFamily="34" charset="-122"/>
                <a:cs typeface="Tahoma" pitchFamily="34" charset="0"/>
              </a:rPr>
              <a:t>实时展示团队项目度量数据的变化</a:t>
            </a:r>
          </a:p>
          <a:p>
            <a:pPr marL="457200" lvl="1" indent="0" algn="r" eaLnBrk="1" hangingPunct="1">
              <a:lnSpc>
                <a:spcPct val="120000"/>
              </a:lnSpc>
              <a:buNone/>
              <a:defRPr/>
            </a:pPr>
            <a:endParaRPr lang="zh-CN" altLang="en-US" sz="2400" dirty="0">
              <a:ea typeface="微软雅黑" pitchFamily="34" charset="-122"/>
              <a:cs typeface="Tahoma" pitchFamily="34" charset="0"/>
            </a:endParaRPr>
          </a:p>
        </p:txBody>
      </p:sp>
    </p:spTree>
    <p:extLst>
      <p:ext uri="{BB962C8B-B14F-4D97-AF65-F5344CB8AC3E}">
        <p14:creationId xmlns:p14="http://schemas.microsoft.com/office/powerpoint/2010/main" val="283570891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 calcmode="lin" valueType="num">
                                      <p:cBhvr additive="base">
                                        <p:cTn id="12" dur="500" fill="hold"/>
                                        <p:tgtEl>
                                          <p:spTgt spid="4">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 calcmode="lin" valueType="num">
                                      <p:cBhvr additive="base">
                                        <p:cTn id="18" dur="500" fill="hold"/>
                                        <p:tgtEl>
                                          <p:spTgt spid="4">
                                            <p:txEl>
                                              <p:pRg st="3" end="3"/>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 calcmode="lin" valueType="num">
                                      <p:cBhvr additive="base">
                                        <p:cTn id="24" dur="500" fill="hold"/>
                                        <p:tgtEl>
                                          <p:spTgt spid="4">
                                            <p:txEl>
                                              <p:pRg st="5" end="5"/>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4">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60" y="685800"/>
            <a:ext cx="9159360" cy="4180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7880155"/>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09800" y="152400"/>
            <a:ext cx="4800600" cy="707886"/>
          </a:xfrm>
          <a:prstGeom prst="rect">
            <a:avLst/>
          </a:prstGeom>
          <a:noFill/>
        </p:spPr>
        <p:txBody>
          <a:bodyPr wrap="square" rtlCol="0">
            <a:spAutoFit/>
          </a:bodyPr>
          <a:lstStyle/>
          <a:p>
            <a:pPr algn="ctr"/>
            <a:r>
              <a:rPr lang="en-US" altLang="zh-CN" sz="4000" dirty="0" smtClean="0">
                <a:solidFill>
                  <a:srgbClr val="FF6600"/>
                </a:solidFill>
                <a:latin typeface="微软雅黑" pitchFamily="34" charset="-122"/>
                <a:ea typeface="微软雅黑" pitchFamily="34" charset="-122"/>
              </a:rPr>
              <a:t>Ready?</a:t>
            </a:r>
            <a:endParaRPr lang="zh-CN" altLang="en-US" sz="4000" dirty="0">
              <a:solidFill>
                <a:srgbClr val="FF6600"/>
              </a:solidFill>
              <a:latin typeface="微软雅黑" pitchFamily="34" charset="-122"/>
              <a:ea typeface="微软雅黑" pitchFamily="34" charset="-122"/>
            </a:endParaRPr>
          </a:p>
        </p:txBody>
      </p:sp>
      <p:sp>
        <p:nvSpPr>
          <p:cNvPr id="4" name="Rectangle 3"/>
          <p:cNvSpPr txBox="1">
            <a:spLocks noChangeArrowheads="1"/>
          </p:cNvSpPr>
          <p:nvPr/>
        </p:nvSpPr>
        <p:spPr bwMode="auto">
          <a:xfrm>
            <a:off x="586409" y="997227"/>
            <a:ext cx="8077200" cy="4336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eaLnBrk="1" hangingPunct="1">
              <a:lnSpc>
                <a:spcPct val="120000"/>
              </a:lnSpc>
              <a:buFontTx/>
              <a:buBlip>
                <a:blip r:embed="rId3"/>
              </a:buBlip>
              <a:defRPr/>
            </a:pPr>
            <a:r>
              <a:rPr lang="en-US" altLang="zh-CN" sz="2400" dirty="0">
                <a:ea typeface="微软雅黑" pitchFamily="34" charset="-122"/>
                <a:cs typeface="Tahoma" pitchFamily="34" charset="0"/>
              </a:rPr>
              <a:t>Eclipse, Java web</a:t>
            </a:r>
            <a:endParaRPr lang="en-US" altLang="zh-CN" sz="2400" dirty="0" smtClean="0">
              <a:ea typeface="微软雅黑" pitchFamily="34" charset="-122"/>
              <a:cs typeface="Tahoma" pitchFamily="34" charset="0"/>
            </a:endParaRPr>
          </a:p>
          <a:p>
            <a:pPr lvl="1" eaLnBrk="1" hangingPunct="1">
              <a:lnSpc>
                <a:spcPct val="120000"/>
              </a:lnSpc>
              <a:buFontTx/>
              <a:buBlip>
                <a:blip r:embed="rId3"/>
              </a:buBlip>
              <a:defRPr/>
            </a:pPr>
            <a:endParaRPr lang="en-US" altLang="zh-CN" sz="2400" dirty="0">
              <a:ea typeface="微软雅黑" pitchFamily="34" charset="-122"/>
              <a:cs typeface="Tahoma" pitchFamily="34" charset="0"/>
            </a:endParaRPr>
          </a:p>
          <a:p>
            <a:pPr lvl="1" eaLnBrk="1" hangingPunct="1">
              <a:lnSpc>
                <a:spcPct val="120000"/>
              </a:lnSpc>
              <a:buFontTx/>
              <a:buBlip>
                <a:blip r:embed="rId3"/>
              </a:buBlip>
              <a:defRPr/>
            </a:pPr>
            <a:r>
              <a:rPr lang="en-US" altLang="zh-CN" sz="2400" dirty="0" smtClean="0">
                <a:ea typeface="微软雅黑" pitchFamily="34" charset="-122"/>
                <a:cs typeface="Tahoma" pitchFamily="34" charset="0"/>
              </a:rPr>
              <a:t>SQL Server</a:t>
            </a:r>
          </a:p>
          <a:p>
            <a:pPr lvl="1" eaLnBrk="1" hangingPunct="1">
              <a:lnSpc>
                <a:spcPct val="120000"/>
              </a:lnSpc>
              <a:buFontTx/>
              <a:buBlip>
                <a:blip r:embed="rId3"/>
              </a:buBlip>
              <a:defRPr/>
            </a:pPr>
            <a:endParaRPr lang="en-US" altLang="zh-CN" sz="2400" dirty="0">
              <a:ea typeface="微软雅黑" pitchFamily="34" charset="-122"/>
              <a:cs typeface="Tahoma" pitchFamily="34" charset="0"/>
            </a:endParaRPr>
          </a:p>
          <a:p>
            <a:pPr lvl="1" eaLnBrk="1" hangingPunct="1">
              <a:lnSpc>
                <a:spcPct val="120000"/>
              </a:lnSpc>
              <a:buFontTx/>
              <a:buBlip>
                <a:blip r:embed="rId3"/>
              </a:buBlip>
              <a:defRPr/>
            </a:pPr>
            <a:r>
              <a:rPr lang="en-US" altLang="zh-CN" sz="2400" dirty="0" smtClean="0">
                <a:ea typeface="微软雅黑" pitchFamily="34" charset="-122"/>
                <a:cs typeface="Tahoma" pitchFamily="34" charset="0"/>
              </a:rPr>
              <a:t>HTML, CSS </a:t>
            </a:r>
          </a:p>
          <a:p>
            <a:pPr lvl="1" eaLnBrk="1" hangingPunct="1">
              <a:lnSpc>
                <a:spcPct val="120000"/>
              </a:lnSpc>
              <a:buFontTx/>
              <a:buBlip>
                <a:blip r:embed="rId3"/>
              </a:buBlip>
              <a:defRPr/>
            </a:pPr>
            <a:endParaRPr lang="en-US" altLang="zh-CN" sz="2400" dirty="0">
              <a:ea typeface="微软雅黑" pitchFamily="34" charset="-122"/>
              <a:cs typeface="Tahoma" pitchFamily="34" charset="0"/>
            </a:endParaRPr>
          </a:p>
          <a:p>
            <a:pPr lvl="1" eaLnBrk="1" hangingPunct="1">
              <a:lnSpc>
                <a:spcPct val="120000"/>
              </a:lnSpc>
              <a:buFontTx/>
              <a:buBlip>
                <a:blip r:embed="rId3"/>
              </a:buBlip>
              <a:defRPr/>
            </a:pPr>
            <a:r>
              <a:rPr lang="en-US" altLang="zh-CN" sz="2400" dirty="0" err="1" smtClean="0">
                <a:ea typeface="微软雅黑" pitchFamily="34" charset="-122"/>
                <a:cs typeface="Tahoma" pitchFamily="34" charset="0"/>
              </a:rPr>
              <a:t>Javascript</a:t>
            </a:r>
            <a:r>
              <a:rPr lang="en-US" altLang="zh-CN" sz="2400" dirty="0" smtClean="0">
                <a:ea typeface="微软雅黑" pitchFamily="34" charset="-122"/>
                <a:cs typeface="Tahoma" pitchFamily="34" charset="0"/>
              </a:rPr>
              <a:t>, </a:t>
            </a:r>
            <a:r>
              <a:rPr lang="en-US" altLang="zh-CN" sz="2400" dirty="0" err="1">
                <a:ea typeface="微软雅黑" pitchFamily="34" charset="-122"/>
                <a:cs typeface="Tahoma" pitchFamily="34" charset="0"/>
              </a:rPr>
              <a:t>JQuery</a:t>
            </a:r>
            <a:endParaRPr lang="en-US" altLang="zh-CN" sz="2400" dirty="0" smtClean="0">
              <a:ea typeface="微软雅黑" pitchFamily="34" charset="-122"/>
              <a:cs typeface="Tahoma" pitchFamily="34" charset="0"/>
            </a:endParaRPr>
          </a:p>
          <a:p>
            <a:pPr lvl="1" eaLnBrk="1" hangingPunct="1">
              <a:lnSpc>
                <a:spcPct val="120000"/>
              </a:lnSpc>
              <a:buFontTx/>
              <a:buBlip>
                <a:blip r:embed="rId3"/>
              </a:buBlip>
              <a:defRPr/>
            </a:pPr>
            <a:endParaRPr lang="en-US" altLang="zh-CN" sz="2400" dirty="0" smtClean="0">
              <a:ea typeface="微软雅黑" pitchFamily="34" charset="-122"/>
              <a:cs typeface="Tahoma" pitchFamily="34" charset="0"/>
            </a:endParaRPr>
          </a:p>
          <a:p>
            <a:pPr lvl="1" eaLnBrk="1" hangingPunct="1">
              <a:lnSpc>
                <a:spcPct val="120000"/>
              </a:lnSpc>
              <a:buFontTx/>
              <a:buBlip>
                <a:blip r:embed="rId3"/>
              </a:buBlip>
              <a:defRPr/>
            </a:pPr>
            <a:r>
              <a:rPr lang="en-US" altLang="zh-CN" sz="2400" dirty="0" smtClean="0">
                <a:ea typeface="微软雅黑" pitchFamily="34" charset="-122"/>
                <a:cs typeface="Tahoma" pitchFamily="34" charset="0"/>
              </a:rPr>
              <a:t>JIRA API</a:t>
            </a:r>
            <a:endParaRPr lang="zh-CN" altLang="en-US" sz="2400" dirty="0">
              <a:ea typeface="微软雅黑" pitchFamily="34" charset="-122"/>
              <a:cs typeface="Tahoma" pitchFamily="34" charset="0"/>
            </a:endParaRPr>
          </a:p>
          <a:p>
            <a:pPr marL="457200" lvl="1" indent="0" eaLnBrk="1" hangingPunct="1">
              <a:lnSpc>
                <a:spcPct val="120000"/>
              </a:lnSpc>
              <a:buNone/>
              <a:defRPr/>
            </a:pPr>
            <a:endParaRPr lang="en-US" altLang="zh-CN" sz="2400" dirty="0" smtClean="0">
              <a:ea typeface="微软雅黑" pitchFamily="34" charset="-122"/>
              <a:cs typeface="Tahoma" pitchFamily="34" charset="0"/>
            </a:endParaRP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3037" y="997227"/>
            <a:ext cx="3514725" cy="402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094329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1+#ppt_h/2"/>
                                          </p:val>
                                        </p:tav>
                                        <p:tav tm="100000">
                                          <p:val>
                                            <p:strVal val="#ppt_y"/>
                                          </p:val>
                                        </p:tav>
                                      </p:tavLst>
                                    </p:anim>
                                  </p:childTnLst>
                                </p:cTn>
                              </p:par>
                              <p:par>
                                <p:cTn id="14" presetID="53" presetClass="entr" presetSubtype="16" fill="hold" nodeType="withEffect">
                                  <p:stCondLst>
                                    <p:cond delay="0"/>
                                  </p:stCondLst>
                                  <p:childTnLst>
                                    <p:set>
                                      <p:cBhvr>
                                        <p:cTn id="15" dur="1" fill="hold">
                                          <p:stCondLst>
                                            <p:cond delay="0"/>
                                          </p:stCondLst>
                                        </p:cTn>
                                        <p:tgtEl>
                                          <p:spTgt spid="2050"/>
                                        </p:tgtEl>
                                        <p:attrNameLst>
                                          <p:attrName>style.visibility</p:attrName>
                                        </p:attrNameLst>
                                      </p:cBhvr>
                                      <p:to>
                                        <p:strVal val="visible"/>
                                      </p:to>
                                    </p:set>
                                    <p:anim calcmode="lin" valueType="num">
                                      <p:cBhvr>
                                        <p:cTn id="16" dur="500" fill="hold"/>
                                        <p:tgtEl>
                                          <p:spTgt spid="2050"/>
                                        </p:tgtEl>
                                        <p:attrNameLst>
                                          <p:attrName>ppt_w</p:attrName>
                                        </p:attrNameLst>
                                      </p:cBhvr>
                                      <p:tavLst>
                                        <p:tav tm="0">
                                          <p:val>
                                            <p:fltVal val="0"/>
                                          </p:val>
                                        </p:tav>
                                        <p:tav tm="100000">
                                          <p:val>
                                            <p:strVal val="#ppt_w"/>
                                          </p:val>
                                        </p:tav>
                                      </p:tavLst>
                                    </p:anim>
                                    <p:anim calcmode="lin" valueType="num">
                                      <p:cBhvr>
                                        <p:cTn id="17" dur="500" fill="hold"/>
                                        <p:tgtEl>
                                          <p:spTgt spid="2050"/>
                                        </p:tgtEl>
                                        <p:attrNameLst>
                                          <p:attrName>ppt_h</p:attrName>
                                        </p:attrNameLst>
                                      </p:cBhvr>
                                      <p:tavLst>
                                        <p:tav tm="0">
                                          <p:val>
                                            <p:fltVal val="0"/>
                                          </p:val>
                                        </p:tav>
                                        <p:tav tm="100000">
                                          <p:val>
                                            <p:strVal val="#ppt_h"/>
                                          </p:val>
                                        </p:tav>
                                      </p:tavLst>
                                    </p:anim>
                                    <p:animEffect transition="in" filter="fade">
                                      <p:cBhvr>
                                        <p:cTn id="18" dur="500"/>
                                        <p:tgtEl>
                                          <p:spTgt spid="205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 calcmode="lin" valueType="num">
                                      <p:cBhvr additive="base">
                                        <p:cTn id="2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 calcmode="lin" valueType="num">
                                      <p:cBhvr additive="base">
                                        <p:cTn id="2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 calcmode="lin" valueType="num">
                                      <p:cBhvr additive="base">
                                        <p:cTn id="3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4">
                                            <p:txEl>
                                              <p:pRg st="8" end="8"/>
                                            </p:txEl>
                                          </p:spTgt>
                                        </p:tgtEl>
                                        <p:attrNameLst>
                                          <p:attrName>style.visibility</p:attrName>
                                        </p:attrNameLst>
                                      </p:cBhvr>
                                      <p:to>
                                        <p:strVal val="visible"/>
                                      </p:to>
                                    </p:set>
                                    <p:anim calcmode="lin" valueType="num">
                                      <p:cBhvr additive="base">
                                        <p:cTn id="41"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09800" y="152400"/>
            <a:ext cx="4800600" cy="707886"/>
          </a:xfrm>
          <a:prstGeom prst="rect">
            <a:avLst/>
          </a:prstGeom>
          <a:noFill/>
        </p:spPr>
        <p:txBody>
          <a:bodyPr wrap="square" rtlCol="0">
            <a:spAutoFit/>
          </a:bodyPr>
          <a:lstStyle/>
          <a:p>
            <a:pPr algn="ctr"/>
            <a:r>
              <a:rPr lang="en-US" altLang="zh-CN" sz="4000" dirty="0">
                <a:solidFill>
                  <a:srgbClr val="FF6600"/>
                </a:solidFill>
                <a:latin typeface="微软雅黑" pitchFamily="34" charset="-122"/>
                <a:ea typeface="微软雅黑" pitchFamily="34" charset="-122"/>
              </a:rPr>
              <a:t>About Me</a:t>
            </a:r>
            <a:endParaRPr lang="zh-CN" altLang="en-US" sz="4000" dirty="0">
              <a:solidFill>
                <a:srgbClr val="FF6600"/>
              </a:solidFill>
              <a:latin typeface="微软雅黑" pitchFamily="34" charset="-122"/>
              <a:ea typeface="微软雅黑" pitchFamily="34" charset="-122"/>
            </a:endParaRPr>
          </a:p>
        </p:txBody>
      </p:sp>
      <p:sp>
        <p:nvSpPr>
          <p:cNvPr id="4" name="Rectangle 3"/>
          <p:cNvSpPr txBox="1">
            <a:spLocks noChangeArrowheads="1"/>
          </p:cNvSpPr>
          <p:nvPr/>
        </p:nvSpPr>
        <p:spPr bwMode="auto">
          <a:xfrm>
            <a:off x="586409" y="997227"/>
            <a:ext cx="8077200" cy="4336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eaLnBrk="1" hangingPunct="1">
              <a:lnSpc>
                <a:spcPct val="120000"/>
              </a:lnSpc>
              <a:buFontTx/>
              <a:buBlip>
                <a:blip r:embed="rId3"/>
              </a:buBlip>
              <a:defRPr/>
            </a:pPr>
            <a:endParaRPr lang="en-US" altLang="zh-CN" sz="2400" dirty="0" smtClean="0">
              <a:ea typeface="微软雅黑" pitchFamily="34" charset="-122"/>
              <a:cs typeface="Tahoma" pitchFamily="34" charset="0"/>
            </a:endParaRPr>
          </a:p>
          <a:p>
            <a:pPr lvl="1" eaLnBrk="1" hangingPunct="1">
              <a:lnSpc>
                <a:spcPct val="120000"/>
              </a:lnSpc>
              <a:buFontTx/>
              <a:buBlip>
                <a:blip r:embed="rId3"/>
              </a:buBlip>
              <a:defRPr/>
            </a:pPr>
            <a:r>
              <a:rPr lang="en-US" altLang="zh-CN" sz="2400" dirty="0" smtClean="0">
                <a:ea typeface="微软雅黑" pitchFamily="34" charset="-122"/>
                <a:cs typeface="Tahoma" pitchFamily="34" charset="0"/>
              </a:rPr>
              <a:t>Vito Su  </a:t>
            </a:r>
            <a:r>
              <a:rPr lang="zh-CN" altLang="en-US" sz="2400" dirty="0" smtClean="0">
                <a:ea typeface="微软雅黑" pitchFamily="34" charset="-122"/>
                <a:cs typeface="Tahoma" pitchFamily="34" charset="0"/>
              </a:rPr>
              <a:t>宿晨</a:t>
            </a:r>
            <a:r>
              <a:rPr lang="zh-CN" altLang="en-US" sz="2400" dirty="0" smtClean="0">
                <a:ea typeface="微软雅黑" pitchFamily="34" charset="-122"/>
                <a:cs typeface="Tahoma" pitchFamily="34" charset="0"/>
              </a:rPr>
              <a:t>歌</a:t>
            </a:r>
            <a:endParaRPr lang="en-US" altLang="zh-CN" sz="2400" dirty="0" smtClean="0">
              <a:ea typeface="微软雅黑" pitchFamily="34" charset="-122"/>
              <a:cs typeface="Tahoma" pitchFamily="34" charset="0"/>
            </a:endParaRPr>
          </a:p>
          <a:p>
            <a:pPr lvl="1" eaLnBrk="1" hangingPunct="1">
              <a:lnSpc>
                <a:spcPct val="120000"/>
              </a:lnSpc>
              <a:buFontTx/>
              <a:buBlip>
                <a:blip r:embed="rId3"/>
              </a:buBlip>
              <a:defRPr/>
            </a:pPr>
            <a:endParaRPr lang="zh-CN" altLang="en-US" sz="2400" dirty="0">
              <a:ea typeface="微软雅黑" pitchFamily="34" charset="-122"/>
              <a:cs typeface="Tahoma" pitchFamily="34" charset="0"/>
            </a:endParaRPr>
          </a:p>
          <a:p>
            <a:pPr lvl="1" eaLnBrk="1" hangingPunct="1">
              <a:lnSpc>
                <a:spcPct val="120000"/>
              </a:lnSpc>
              <a:buFontTx/>
              <a:buBlip>
                <a:blip r:embed="rId3"/>
              </a:buBlip>
              <a:defRPr/>
            </a:pPr>
            <a:r>
              <a:rPr lang="en-US" altLang="zh-CN" sz="2400" dirty="0">
                <a:ea typeface="微软雅黑" pitchFamily="34" charset="-122"/>
                <a:cs typeface="Tahoma" pitchFamily="34" charset="0"/>
              </a:rPr>
              <a:t>SSL Domain</a:t>
            </a:r>
            <a:r>
              <a:rPr lang="zh-CN" altLang="en-US" sz="2400" dirty="0">
                <a:ea typeface="微软雅黑" pitchFamily="34" charset="-122"/>
                <a:cs typeface="Tahoma" pitchFamily="34" charset="0"/>
              </a:rPr>
              <a:t>，</a:t>
            </a:r>
            <a:r>
              <a:rPr lang="en-US" altLang="zh-CN" sz="2400" dirty="0">
                <a:ea typeface="微软雅黑" pitchFamily="34" charset="-122"/>
                <a:cs typeface="Tahoma" pitchFamily="34" charset="0"/>
              </a:rPr>
              <a:t>Project Manager</a:t>
            </a:r>
            <a:r>
              <a:rPr lang="zh-CN" altLang="en-US" sz="2400" dirty="0">
                <a:ea typeface="微软雅黑" pitchFamily="34" charset="-122"/>
                <a:cs typeface="Tahoma" pitchFamily="34" charset="0"/>
              </a:rPr>
              <a:t>，</a:t>
            </a:r>
            <a:r>
              <a:rPr lang="en-US" altLang="zh-CN" sz="2400" dirty="0">
                <a:ea typeface="微软雅黑" pitchFamily="34" charset="-122"/>
                <a:cs typeface="Tahoma" pitchFamily="34" charset="0"/>
              </a:rPr>
              <a:t>Web </a:t>
            </a:r>
            <a:r>
              <a:rPr lang="en-US" altLang="zh-CN" sz="2400" dirty="0" smtClean="0">
                <a:ea typeface="微软雅黑" pitchFamily="34" charset="-122"/>
                <a:cs typeface="Tahoma" pitchFamily="34" charset="0"/>
              </a:rPr>
              <a:t>Developer</a:t>
            </a:r>
          </a:p>
          <a:p>
            <a:pPr lvl="1" eaLnBrk="1" hangingPunct="1">
              <a:lnSpc>
                <a:spcPct val="120000"/>
              </a:lnSpc>
              <a:buFontTx/>
              <a:buBlip>
                <a:blip r:embed="rId3"/>
              </a:buBlip>
              <a:defRPr/>
            </a:pPr>
            <a:endParaRPr lang="zh-CN" altLang="en-US" sz="2400" dirty="0">
              <a:ea typeface="微软雅黑" pitchFamily="34" charset="-122"/>
              <a:cs typeface="Tahoma" pitchFamily="34" charset="0"/>
            </a:endParaRPr>
          </a:p>
          <a:p>
            <a:pPr lvl="1" eaLnBrk="1" hangingPunct="1">
              <a:lnSpc>
                <a:spcPct val="120000"/>
              </a:lnSpc>
              <a:buFontTx/>
              <a:buBlip>
                <a:blip r:embed="rId3"/>
              </a:buBlip>
              <a:defRPr/>
            </a:pPr>
            <a:r>
              <a:rPr lang="en-US" altLang="zh-CN" sz="2400" dirty="0">
                <a:ea typeface="微软雅黑" pitchFamily="34" charset="-122"/>
                <a:cs typeface="Tahoma" pitchFamily="34" charset="0"/>
              </a:rPr>
              <a:t>8</a:t>
            </a:r>
            <a:r>
              <a:rPr lang="zh-CN" altLang="en-US" sz="2400" dirty="0">
                <a:ea typeface="微软雅黑" pitchFamily="34" charset="-122"/>
                <a:cs typeface="Tahoma" pitchFamily="34" charset="0"/>
              </a:rPr>
              <a:t>年</a:t>
            </a:r>
            <a:r>
              <a:rPr lang="en-US" altLang="zh-CN" sz="2400" dirty="0">
                <a:ea typeface="微软雅黑" pitchFamily="34" charset="-122"/>
                <a:cs typeface="Tahoma" pitchFamily="34" charset="0"/>
              </a:rPr>
              <a:t>Website</a:t>
            </a:r>
            <a:r>
              <a:rPr lang="zh-CN" altLang="en-US" sz="2400" dirty="0">
                <a:ea typeface="微软雅黑" pitchFamily="34" charset="-122"/>
                <a:cs typeface="Tahoma" pitchFamily="34" charset="0"/>
              </a:rPr>
              <a:t>开发</a:t>
            </a:r>
            <a:r>
              <a:rPr lang="zh-CN" altLang="en-US" sz="2400" dirty="0" smtClean="0">
                <a:ea typeface="微软雅黑" pitchFamily="34" charset="-122"/>
                <a:cs typeface="Tahoma" pitchFamily="34" charset="0"/>
              </a:rPr>
              <a:t>经验</a:t>
            </a:r>
            <a:endParaRPr lang="en-US" altLang="zh-CN" sz="2400" dirty="0" smtClean="0">
              <a:ea typeface="微软雅黑" pitchFamily="34" charset="-122"/>
              <a:cs typeface="Tahoma" pitchFamily="34" charset="0"/>
            </a:endParaRPr>
          </a:p>
          <a:p>
            <a:pPr lvl="1" eaLnBrk="1" hangingPunct="1">
              <a:lnSpc>
                <a:spcPct val="120000"/>
              </a:lnSpc>
              <a:buFontTx/>
              <a:buBlip>
                <a:blip r:embed="rId3"/>
              </a:buBlip>
              <a:defRPr/>
            </a:pPr>
            <a:endParaRPr lang="en-US" altLang="zh-CN" sz="2400" dirty="0" smtClean="0">
              <a:ea typeface="微软雅黑" pitchFamily="34" charset="-122"/>
              <a:cs typeface="Tahoma" pitchFamily="34" charset="0"/>
            </a:endParaRPr>
          </a:p>
          <a:p>
            <a:pPr lvl="1" eaLnBrk="1" hangingPunct="1">
              <a:lnSpc>
                <a:spcPct val="120000"/>
              </a:lnSpc>
              <a:buFontTx/>
              <a:buBlip>
                <a:blip r:embed="rId3"/>
              </a:buBlip>
              <a:defRPr/>
            </a:pPr>
            <a:r>
              <a:rPr lang="zh-CN" altLang="en-US" sz="2400" dirty="0">
                <a:ea typeface="微软雅黑" pitchFamily="34" charset="-122"/>
                <a:cs typeface="Tahoma" pitchFamily="34" charset="0"/>
              </a:rPr>
              <a:t>提倡学习的实用性，对</a:t>
            </a:r>
            <a:r>
              <a:rPr lang="en-US" altLang="zh-CN" sz="2400" dirty="0" err="1">
                <a:ea typeface="微软雅黑" pitchFamily="34" charset="-122"/>
                <a:cs typeface="Tahoma" pitchFamily="34" charset="0"/>
              </a:rPr>
              <a:t>Javascript</a:t>
            </a:r>
            <a:r>
              <a:rPr lang="zh-CN" altLang="en-US" sz="2400" dirty="0">
                <a:ea typeface="微软雅黑" pitchFamily="34" charset="-122"/>
                <a:cs typeface="Tahoma" pitchFamily="34" charset="0"/>
              </a:rPr>
              <a:t>有浓厚兴趣，致力于编写简洁、优美高效的代码</a:t>
            </a:r>
            <a:endParaRPr lang="en-US" altLang="zh-CN" sz="2400" dirty="0" smtClean="0">
              <a:ea typeface="微软雅黑" pitchFamily="34" charset="-122"/>
              <a:cs typeface="Tahoma" pitchFamily="34" charset="0"/>
            </a:endParaRPr>
          </a:p>
          <a:p>
            <a:pPr lvl="1" eaLnBrk="1" hangingPunct="1">
              <a:lnSpc>
                <a:spcPct val="120000"/>
              </a:lnSpc>
              <a:buFontTx/>
              <a:buBlip>
                <a:blip r:embed="rId3"/>
              </a:buBlip>
              <a:defRPr/>
            </a:pPr>
            <a:endParaRPr lang="en-US" altLang="zh-CN" sz="2400" dirty="0">
              <a:ea typeface="微软雅黑" pitchFamily="34" charset="-122"/>
              <a:cs typeface="Tahoma" pitchFamily="34" charset="0"/>
            </a:endParaRPr>
          </a:p>
          <a:p>
            <a:pPr lvl="1" eaLnBrk="1" hangingPunct="1">
              <a:lnSpc>
                <a:spcPct val="120000"/>
              </a:lnSpc>
              <a:buFontTx/>
              <a:buBlip>
                <a:blip r:embed="rId3"/>
              </a:buBlip>
              <a:defRPr/>
            </a:pPr>
            <a:endParaRPr lang="en-US" altLang="zh-CN" sz="2400" dirty="0" smtClean="0">
              <a:ea typeface="微软雅黑" pitchFamily="34" charset="-122"/>
              <a:cs typeface="Tahoma" pitchFamily="34" charset="0"/>
            </a:endParaRPr>
          </a:p>
        </p:txBody>
      </p:sp>
    </p:spTree>
    <p:extLst>
      <p:ext uri="{BB962C8B-B14F-4D97-AF65-F5344CB8AC3E}">
        <p14:creationId xmlns:p14="http://schemas.microsoft.com/office/powerpoint/2010/main" val="2830433897"/>
      </p:ext>
    </p:extLst>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 calcmode="lin" valueType="num">
                                      <p:cBhvr additive="base">
                                        <p:cTn id="12" dur="500" fill="hold"/>
                                        <p:tgtEl>
                                          <p:spTgt spid="4">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 calcmode="lin" valueType="num">
                                      <p:cBhvr additive="base">
                                        <p:cTn id="18" dur="500" fill="hold"/>
                                        <p:tgtEl>
                                          <p:spTgt spid="4">
                                            <p:txEl>
                                              <p:pRg st="3" end="3"/>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 calcmode="lin" valueType="num">
                                      <p:cBhvr additive="base">
                                        <p:cTn id="24" dur="500" fill="hold"/>
                                        <p:tgtEl>
                                          <p:spTgt spid="4">
                                            <p:txEl>
                                              <p:pRg st="5" end="5"/>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4">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nodeType="click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 calcmode="lin" valueType="num">
                                      <p:cBhvr additive="base">
                                        <p:cTn id="30" dur="500" fill="hold"/>
                                        <p:tgtEl>
                                          <p:spTgt spid="4">
                                            <p:txEl>
                                              <p:pRg st="7" end="7"/>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4">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0"/>
            <a:ext cx="11828463" cy="838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640701" y="378767"/>
            <a:ext cx="2022348" cy="461665"/>
          </a:xfrm>
          <a:prstGeom prst="rect">
            <a:avLst/>
          </a:prstGeom>
          <a:noFill/>
        </p:spPr>
        <p:txBody>
          <a:bodyPr wrap="none" rtlCol="0">
            <a:spAutoFit/>
          </a:bodyPr>
          <a:lstStyle/>
          <a:p>
            <a:pPr marL="0" lvl="1"/>
            <a:r>
              <a:rPr lang="zh-CN" altLang="en-US" sz="2400" dirty="0">
                <a:latin typeface="微软雅黑" pitchFamily="34" charset="-122"/>
                <a:ea typeface="微软雅黑" pitchFamily="34" charset="-122"/>
              </a:rPr>
              <a:t>微信</a:t>
            </a:r>
            <a:r>
              <a:rPr lang="en-US" altLang="zh-CN" sz="2400" dirty="0">
                <a:latin typeface="微软雅黑" pitchFamily="34" charset="-122"/>
                <a:ea typeface="微软雅黑" pitchFamily="34" charset="-122"/>
              </a:rPr>
              <a:t>:</a:t>
            </a:r>
            <a:r>
              <a:rPr lang="zh-CN" altLang="en-US" sz="2400" dirty="0">
                <a:latin typeface="微软雅黑" pitchFamily="34" charset="-122"/>
                <a:ea typeface="微软雅黑" pitchFamily="34" charset="-122"/>
              </a:rPr>
              <a:t> </a:t>
            </a:r>
            <a:r>
              <a:rPr lang="en-US" altLang="zh-CN" sz="2400" dirty="0" err="1">
                <a:latin typeface="微软雅黑" pitchFamily="34" charset="-122"/>
                <a:ea typeface="微软雅黑" pitchFamily="34" charset="-122"/>
              </a:rPr>
              <a:t>VitoSu</a:t>
            </a:r>
            <a:r>
              <a:rPr lang="en-US" altLang="zh-CN" sz="2400" dirty="0">
                <a:latin typeface="微软雅黑" pitchFamily="34" charset="-122"/>
                <a:ea typeface="微软雅黑" pitchFamily="34" charset="-122"/>
              </a:rPr>
              <a:t> </a:t>
            </a:r>
            <a:endParaRPr lang="zh-CN" altLang="en-US" sz="2400" dirty="0">
              <a:ea typeface="微软雅黑" pitchFamily="34" charset="-122"/>
              <a:cs typeface="Tahoma" pitchFamily="34" charset="0"/>
            </a:endParaRPr>
          </a:p>
        </p:txBody>
      </p:sp>
    </p:spTree>
    <p:extLst>
      <p:ext uri="{BB962C8B-B14F-4D97-AF65-F5344CB8AC3E}">
        <p14:creationId xmlns:p14="http://schemas.microsoft.com/office/powerpoint/2010/main" val="1976850051"/>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09800" y="152400"/>
            <a:ext cx="4800600" cy="707886"/>
          </a:xfrm>
          <a:prstGeom prst="rect">
            <a:avLst/>
          </a:prstGeom>
          <a:noFill/>
        </p:spPr>
        <p:txBody>
          <a:bodyPr wrap="square" rtlCol="0">
            <a:spAutoFit/>
          </a:bodyPr>
          <a:lstStyle/>
          <a:p>
            <a:pPr algn="ctr"/>
            <a:r>
              <a:rPr lang="zh-CN" altLang="en-US" sz="4000" dirty="0" smtClean="0">
                <a:solidFill>
                  <a:srgbClr val="FF6600"/>
                </a:solidFill>
                <a:latin typeface="微软雅黑" pitchFamily="34" charset="-122"/>
                <a:ea typeface="微软雅黑" pitchFamily="34" charset="-122"/>
              </a:rPr>
              <a:t>任务众包平台扩展</a:t>
            </a:r>
            <a:endParaRPr lang="zh-CN" altLang="en-US" sz="4000" dirty="0">
              <a:solidFill>
                <a:srgbClr val="FF6600"/>
              </a:solidFill>
              <a:latin typeface="微软雅黑" pitchFamily="34" charset="-122"/>
              <a:ea typeface="微软雅黑" pitchFamily="34" charset="-122"/>
            </a:endParaRP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1513" y="1412549"/>
            <a:ext cx="4114800" cy="1952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txBox="1">
            <a:spLocks noChangeArrowheads="1"/>
          </p:cNvSpPr>
          <p:nvPr/>
        </p:nvSpPr>
        <p:spPr bwMode="auto">
          <a:xfrm>
            <a:off x="609600" y="997227"/>
            <a:ext cx="8077200" cy="4336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eaLnBrk="1" hangingPunct="1">
              <a:lnSpc>
                <a:spcPct val="120000"/>
              </a:lnSpc>
              <a:buFontTx/>
              <a:buBlip>
                <a:blip r:embed="rId4"/>
              </a:buBlip>
              <a:defRPr/>
            </a:pPr>
            <a:endParaRPr lang="en-US" altLang="zh-CN" sz="2400" dirty="0" smtClean="0">
              <a:ea typeface="微软雅黑" pitchFamily="34" charset="-122"/>
              <a:cs typeface="Tahoma" pitchFamily="34" charset="0"/>
            </a:endParaRPr>
          </a:p>
          <a:p>
            <a:pPr lvl="1" eaLnBrk="1" hangingPunct="1">
              <a:lnSpc>
                <a:spcPct val="120000"/>
              </a:lnSpc>
              <a:buFontTx/>
              <a:buBlip>
                <a:blip r:embed="rId4"/>
              </a:buBlip>
              <a:defRPr/>
            </a:pPr>
            <a:r>
              <a:rPr lang="zh-CN" altLang="en-US" sz="2400" dirty="0" smtClean="0">
                <a:ea typeface="微软雅黑" pitchFamily="34" charset="-122"/>
                <a:cs typeface="Tahoma" pitchFamily="34" charset="0"/>
              </a:rPr>
              <a:t>简介</a:t>
            </a:r>
            <a:endParaRPr lang="en-US" altLang="zh-CN" sz="2400" dirty="0" smtClean="0">
              <a:ea typeface="微软雅黑" pitchFamily="34" charset="-122"/>
              <a:cs typeface="Tahoma" pitchFamily="34" charset="0"/>
            </a:endParaRPr>
          </a:p>
          <a:p>
            <a:pPr marL="914400" lvl="2" indent="0" eaLnBrk="1" hangingPunct="1">
              <a:lnSpc>
                <a:spcPct val="120000"/>
              </a:lnSpc>
              <a:buNone/>
              <a:defRPr/>
            </a:pPr>
            <a:r>
              <a:rPr lang="zh-CN" altLang="en-US" sz="2000" dirty="0" smtClean="0">
                <a:ea typeface="微软雅黑" pitchFamily="34" charset="-122"/>
                <a:cs typeface="Tahoma" pitchFamily="34" charset="0"/>
              </a:rPr>
              <a:t>扩展任务众包平台</a:t>
            </a:r>
            <a:endParaRPr lang="en-US" altLang="zh-CN" sz="2000" dirty="0" smtClean="0">
              <a:ea typeface="微软雅黑" pitchFamily="34" charset="-122"/>
              <a:cs typeface="Tahoma" pitchFamily="34" charset="0"/>
            </a:endParaRPr>
          </a:p>
          <a:p>
            <a:pPr marL="914400" lvl="2" indent="0" eaLnBrk="1" hangingPunct="1">
              <a:lnSpc>
                <a:spcPct val="120000"/>
              </a:lnSpc>
              <a:buNone/>
              <a:defRPr/>
            </a:pPr>
            <a:endParaRPr lang="en-US" altLang="zh-CN" sz="2000" dirty="0" smtClean="0">
              <a:ea typeface="微软雅黑" pitchFamily="34" charset="-122"/>
              <a:cs typeface="Tahoma" pitchFamily="34" charset="0"/>
            </a:endParaRPr>
          </a:p>
          <a:p>
            <a:pPr lvl="1" eaLnBrk="1" hangingPunct="1">
              <a:lnSpc>
                <a:spcPct val="120000"/>
              </a:lnSpc>
              <a:buFontTx/>
              <a:buBlip>
                <a:blip r:embed="rId4"/>
              </a:buBlip>
              <a:defRPr/>
            </a:pPr>
            <a:r>
              <a:rPr lang="zh-CN" altLang="en-US" sz="2400" dirty="0" smtClean="0">
                <a:ea typeface="微软雅黑" pitchFamily="34" charset="-122"/>
                <a:cs typeface="Tahoma" pitchFamily="34" charset="0"/>
              </a:rPr>
              <a:t>功能</a:t>
            </a:r>
            <a:endParaRPr lang="en-US" altLang="zh-CN" sz="2400" dirty="0" smtClean="0">
              <a:ea typeface="微软雅黑" pitchFamily="34" charset="-122"/>
              <a:cs typeface="Tahoma" pitchFamily="34" charset="0"/>
            </a:endParaRPr>
          </a:p>
          <a:p>
            <a:pPr lvl="2" eaLnBrk="1" hangingPunct="1">
              <a:lnSpc>
                <a:spcPct val="120000"/>
              </a:lnSpc>
              <a:buFontTx/>
              <a:buBlip>
                <a:blip r:embed="rId4"/>
              </a:buBlip>
              <a:defRPr/>
            </a:pPr>
            <a:r>
              <a:rPr lang="zh-CN" altLang="en-US" sz="2000" dirty="0">
                <a:ea typeface="微软雅黑" pitchFamily="34" charset="-122"/>
                <a:cs typeface="Tahoma" pitchFamily="34" charset="0"/>
              </a:rPr>
              <a:t>优化统计报表</a:t>
            </a:r>
            <a:endParaRPr lang="zh-CN" altLang="en-US" sz="2000" dirty="0" smtClean="0">
              <a:ea typeface="微软雅黑" pitchFamily="34" charset="-122"/>
              <a:cs typeface="Tahoma" pitchFamily="34" charset="0"/>
            </a:endParaRPr>
          </a:p>
          <a:p>
            <a:pPr lvl="2" eaLnBrk="1" hangingPunct="1">
              <a:lnSpc>
                <a:spcPct val="120000"/>
              </a:lnSpc>
              <a:buFontTx/>
              <a:buBlip>
                <a:blip r:embed="rId4"/>
              </a:buBlip>
              <a:defRPr/>
            </a:pPr>
            <a:r>
              <a:rPr lang="zh-CN" altLang="en-US" sz="2000" dirty="0" smtClean="0">
                <a:ea typeface="微软雅黑" pitchFamily="34" charset="-122"/>
                <a:cs typeface="Tahoma" pitchFamily="34" charset="0"/>
              </a:rPr>
              <a:t>重新编写网站文案</a:t>
            </a:r>
          </a:p>
          <a:p>
            <a:pPr lvl="2" eaLnBrk="1" hangingPunct="1">
              <a:lnSpc>
                <a:spcPct val="120000"/>
              </a:lnSpc>
              <a:buFontTx/>
              <a:buBlip>
                <a:blip r:embed="rId4"/>
              </a:buBlip>
              <a:defRPr/>
            </a:pPr>
            <a:r>
              <a:rPr lang="zh-CN" altLang="en-US" sz="2000" dirty="0" smtClean="0">
                <a:ea typeface="微软雅黑" pitchFamily="34" charset="-122"/>
                <a:cs typeface="Tahoma" pitchFamily="34" charset="0"/>
              </a:rPr>
              <a:t>支持多种在线支付方式</a:t>
            </a:r>
            <a:r>
              <a:rPr lang="en-US" altLang="zh-CN" sz="2000" dirty="0" smtClean="0">
                <a:ea typeface="微软雅黑" pitchFamily="34" charset="-122"/>
                <a:cs typeface="Tahoma" pitchFamily="34" charset="0"/>
              </a:rPr>
              <a:t>, </a:t>
            </a:r>
            <a:r>
              <a:rPr lang="zh-CN" altLang="en-US" sz="2000" dirty="0" smtClean="0">
                <a:ea typeface="微软雅黑" pitchFamily="34" charset="-122"/>
                <a:cs typeface="Tahoma" pitchFamily="34" charset="0"/>
              </a:rPr>
              <a:t>如支付宝</a:t>
            </a:r>
            <a:r>
              <a:rPr lang="en-US" altLang="zh-CN" sz="2000" dirty="0" smtClean="0">
                <a:ea typeface="微软雅黑" pitchFamily="34" charset="-122"/>
                <a:cs typeface="Tahoma" pitchFamily="34" charset="0"/>
              </a:rPr>
              <a:t>, </a:t>
            </a:r>
            <a:r>
              <a:rPr lang="zh-CN" altLang="en-US" sz="2000" dirty="0" smtClean="0">
                <a:ea typeface="微软雅黑" pitchFamily="34" charset="-122"/>
                <a:cs typeface="Tahoma" pitchFamily="34" charset="0"/>
              </a:rPr>
              <a:t>贝宝</a:t>
            </a:r>
            <a:r>
              <a:rPr lang="en-US" altLang="zh-CN" sz="2000" dirty="0" smtClean="0">
                <a:ea typeface="微软雅黑" pitchFamily="34" charset="-122"/>
                <a:cs typeface="Tahoma" pitchFamily="34" charset="0"/>
              </a:rPr>
              <a:t>, </a:t>
            </a:r>
            <a:r>
              <a:rPr lang="zh-CN" altLang="en-US" sz="2000" dirty="0" smtClean="0">
                <a:ea typeface="微软雅黑" pitchFamily="34" charset="-122"/>
                <a:cs typeface="Tahoma" pitchFamily="34" charset="0"/>
              </a:rPr>
              <a:t>财付通等 </a:t>
            </a:r>
            <a:endParaRPr lang="zh-CN" altLang="en-US" sz="2000" dirty="0">
              <a:ea typeface="微软雅黑" pitchFamily="34" charset="-122"/>
              <a:cs typeface="Tahoma" pitchFamily="34" charset="0"/>
            </a:endParaRPr>
          </a:p>
          <a:p>
            <a:pPr lvl="2" eaLnBrk="1" hangingPunct="1">
              <a:lnSpc>
                <a:spcPct val="120000"/>
              </a:lnSpc>
              <a:buFontTx/>
              <a:buBlip>
                <a:blip r:embed="rId4"/>
              </a:buBlip>
              <a:defRPr/>
            </a:pPr>
            <a:r>
              <a:rPr lang="zh-CN" altLang="en-US" sz="2000" dirty="0">
                <a:ea typeface="微软雅黑" pitchFamily="34" charset="-122"/>
                <a:cs typeface="Tahoma" pitchFamily="34" charset="0"/>
              </a:rPr>
              <a:t>实现</a:t>
            </a:r>
            <a:r>
              <a:rPr lang="en-US" altLang="zh-CN" sz="2000" dirty="0" err="1">
                <a:ea typeface="微软雅黑" pitchFamily="34" charset="-122"/>
                <a:cs typeface="Tahoma" pitchFamily="34" charset="0"/>
              </a:rPr>
              <a:t>OpenID</a:t>
            </a:r>
            <a:r>
              <a:rPr lang="zh-CN" altLang="en-US" sz="2000" dirty="0">
                <a:ea typeface="微软雅黑" pitchFamily="34" charset="-122"/>
                <a:cs typeface="Tahoma" pitchFamily="34" charset="0"/>
              </a:rPr>
              <a:t>，以及用户准入审核制度和</a:t>
            </a:r>
            <a:r>
              <a:rPr lang="zh-CN" altLang="en-US" sz="2000" dirty="0" smtClean="0">
                <a:ea typeface="微软雅黑" pitchFamily="34" charset="-122"/>
                <a:cs typeface="Tahoma" pitchFamily="34" charset="0"/>
              </a:rPr>
              <a:t>黑名单</a:t>
            </a:r>
            <a:endParaRPr lang="en-US" altLang="zh-CN" sz="2000" dirty="0" smtClean="0">
              <a:ea typeface="微软雅黑" pitchFamily="34" charset="-122"/>
              <a:cs typeface="Tahoma" pitchFamily="34" charset="0"/>
            </a:endParaRPr>
          </a:p>
          <a:p>
            <a:pPr lvl="2" eaLnBrk="1" hangingPunct="1">
              <a:lnSpc>
                <a:spcPct val="120000"/>
              </a:lnSpc>
              <a:buFontTx/>
              <a:buBlip>
                <a:blip r:embed="rId4"/>
              </a:buBlip>
              <a:defRPr/>
            </a:pPr>
            <a:r>
              <a:rPr lang="zh-CN" altLang="en-US" sz="2000" dirty="0" smtClean="0">
                <a:ea typeface="微软雅黑" pitchFamily="34" charset="-122"/>
                <a:cs typeface="Tahoma" pitchFamily="34" charset="0"/>
              </a:rPr>
              <a:t>实现用户</a:t>
            </a:r>
            <a:r>
              <a:rPr lang="zh-CN" altLang="en-US" sz="2000" dirty="0">
                <a:ea typeface="微软雅黑" pitchFamily="34" charset="-122"/>
                <a:cs typeface="Tahoma" pitchFamily="34" charset="0"/>
              </a:rPr>
              <a:t>分组机制</a:t>
            </a:r>
            <a:r>
              <a:rPr lang="zh-CN" altLang="en-US" sz="2000" dirty="0" smtClean="0">
                <a:ea typeface="微软雅黑" pitchFamily="34" charset="-122"/>
                <a:cs typeface="Tahoma" pitchFamily="34" charset="0"/>
              </a:rPr>
              <a:t>，支持</a:t>
            </a:r>
            <a:r>
              <a:rPr lang="zh-CN" altLang="en-US" sz="2000" dirty="0">
                <a:ea typeface="微软雅黑" pitchFamily="34" charset="-122"/>
                <a:cs typeface="Tahoma" pitchFamily="34" charset="0"/>
              </a:rPr>
              <a:t>主账户和子</a:t>
            </a:r>
            <a:r>
              <a:rPr lang="zh-CN" altLang="en-US" sz="2000" dirty="0" smtClean="0">
                <a:ea typeface="微软雅黑" pitchFamily="34" charset="-122"/>
                <a:cs typeface="Tahoma" pitchFamily="34" charset="0"/>
              </a:rPr>
              <a:t>账户</a:t>
            </a:r>
            <a:endParaRPr lang="en-US" altLang="zh-CN" sz="2000" dirty="0">
              <a:ea typeface="微软雅黑" pitchFamily="34" charset="-122"/>
              <a:cs typeface="Tahoma" pitchFamily="34" charset="0"/>
            </a:endParaRPr>
          </a:p>
          <a:p>
            <a:pPr lvl="1" eaLnBrk="1" hangingPunct="1">
              <a:lnSpc>
                <a:spcPct val="120000"/>
              </a:lnSpc>
              <a:buFontTx/>
              <a:buBlip>
                <a:blip r:embed="rId4"/>
              </a:buBlip>
              <a:defRPr/>
            </a:pPr>
            <a:endParaRPr lang="en-US" altLang="zh-CN" sz="2400" dirty="0" smtClean="0">
              <a:ea typeface="微软雅黑" pitchFamily="34" charset="-122"/>
              <a:cs typeface="Tahoma" pitchFamily="34" charset="0"/>
            </a:endParaRPr>
          </a:p>
        </p:txBody>
      </p:sp>
    </p:spTree>
    <p:extLst>
      <p:ext uri="{BB962C8B-B14F-4D97-AF65-F5344CB8AC3E}">
        <p14:creationId xmlns:p14="http://schemas.microsoft.com/office/powerpoint/2010/main" val="1462709764"/>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42" presetClass="entr" presetSubtype="0" fill="hold" nodeType="afterEffect">
                                  <p:stCondLst>
                                    <p:cond delay="0"/>
                                  </p:stCondLst>
                                  <p:childTnLst>
                                    <p:set>
                                      <p:cBhvr>
                                        <p:cTn id="23" dur="1" fill="hold">
                                          <p:stCondLst>
                                            <p:cond delay="0"/>
                                          </p:stCondLst>
                                        </p:cTn>
                                        <p:tgtEl>
                                          <p:spTgt spid="3075"/>
                                        </p:tgtEl>
                                        <p:attrNameLst>
                                          <p:attrName>style.visibility</p:attrName>
                                        </p:attrNameLst>
                                      </p:cBhvr>
                                      <p:to>
                                        <p:strVal val="visible"/>
                                      </p:to>
                                    </p:set>
                                    <p:animEffect transition="in" filter="fade">
                                      <p:cBhvr>
                                        <p:cTn id="24" dur="1000"/>
                                        <p:tgtEl>
                                          <p:spTgt spid="3075"/>
                                        </p:tgtEl>
                                      </p:cBhvr>
                                    </p:animEffect>
                                    <p:anim calcmode="lin" valueType="num">
                                      <p:cBhvr>
                                        <p:cTn id="25" dur="1000" fill="hold"/>
                                        <p:tgtEl>
                                          <p:spTgt spid="3075"/>
                                        </p:tgtEl>
                                        <p:attrNameLst>
                                          <p:attrName>ppt_x</p:attrName>
                                        </p:attrNameLst>
                                      </p:cBhvr>
                                      <p:tavLst>
                                        <p:tav tm="0">
                                          <p:val>
                                            <p:strVal val="#ppt_x"/>
                                          </p:val>
                                        </p:tav>
                                        <p:tav tm="100000">
                                          <p:val>
                                            <p:strVal val="#ppt_x"/>
                                          </p:val>
                                        </p:tav>
                                      </p:tavLst>
                                    </p:anim>
                                    <p:anim calcmode="lin" valueType="num">
                                      <p:cBhvr>
                                        <p:cTn id="26" dur="1000" fill="hold"/>
                                        <p:tgtEl>
                                          <p:spTgt spid="307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ppt_y"/>
                                          </p:val>
                                        </p:tav>
                                        <p:tav tm="100000">
                                          <p:val>
                                            <p:strVal val="#ppt_y"/>
                                          </p:val>
                                        </p:tav>
                                      </p:tavLst>
                                    </p:anim>
                                  </p:childTnLst>
                                </p:cTn>
                              </p:par>
                            </p:childTnLst>
                          </p:cTn>
                        </p:par>
                        <p:par>
                          <p:cTn id="39" fill="hold">
                            <p:stCondLst>
                              <p:cond delay="500"/>
                            </p:stCondLst>
                            <p:childTnLst>
                              <p:par>
                                <p:cTn id="40" presetID="2" presetClass="entr" presetSubtype="8" fill="hold" nodeType="after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 calcmode="lin" valueType="num">
                                      <p:cBhvr additive="base">
                                        <p:cTn id="42" dur="500" fill="hold"/>
                                        <p:tgtEl>
                                          <p:spTgt spid="4">
                                            <p:txEl>
                                              <p:pRg st="6" end="6"/>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4">
                                            <p:txEl>
                                              <p:pRg st="6" end="6"/>
                                            </p:txEl>
                                          </p:spTgt>
                                        </p:tgtEl>
                                        <p:attrNameLst>
                                          <p:attrName>ppt_y</p:attrName>
                                        </p:attrNameLst>
                                      </p:cBhvr>
                                      <p:tavLst>
                                        <p:tav tm="0">
                                          <p:val>
                                            <p:strVal val="#ppt_y"/>
                                          </p:val>
                                        </p:tav>
                                        <p:tav tm="100000">
                                          <p:val>
                                            <p:strVal val="#ppt_y"/>
                                          </p:val>
                                        </p:tav>
                                      </p:tavLst>
                                    </p:anim>
                                  </p:childTnLst>
                                </p:cTn>
                              </p:par>
                            </p:childTnLst>
                          </p:cTn>
                        </p:par>
                        <p:par>
                          <p:cTn id="44" fill="hold">
                            <p:stCondLst>
                              <p:cond delay="1000"/>
                            </p:stCondLst>
                            <p:childTnLst>
                              <p:par>
                                <p:cTn id="45" presetID="2" presetClass="entr" presetSubtype="8" fill="hold" nodeType="after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 calcmode="lin" valueType="num">
                                      <p:cBhvr additive="base">
                                        <p:cTn id="47" dur="500" fill="hold"/>
                                        <p:tgtEl>
                                          <p:spTgt spid="4">
                                            <p:txEl>
                                              <p:pRg st="7" end="7"/>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4">
                                            <p:txEl>
                                              <p:pRg st="7" end="7"/>
                                            </p:txEl>
                                          </p:spTgt>
                                        </p:tgtEl>
                                        <p:attrNameLst>
                                          <p:attrName>ppt_y</p:attrName>
                                        </p:attrNameLst>
                                      </p:cBhvr>
                                      <p:tavLst>
                                        <p:tav tm="0">
                                          <p:val>
                                            <p:strVal val="#ppt_y"/>
                                          </p:val>
                                        </p:tav>
                                        <p:tav tm="100000">
                                          <p:val>
                                            <p:strVal val="#ppt_y"/>
                                          </p:val>
                                        </p:tav>
                                      </p:tavLst>
                                    </p:anim>
                                  </p:childTnLst>
                                </p:cTn>
                              </p:par>
                            </p:childTnLst>
                          </p:cTn>
                        </p:par>
                        <p:par>
                          <p:cTn id="49" fill="hold">
                            <p:stCondLst>
                              <p:cond delay="1500"/>
                            </p:stCondLst>
                            <p:childTnLst>
                              <p:par>
                                <p:cTn id="50" presetID="2" presetClass="entr" presetSubtype="8" fill="hold" nodeType="afterEffect">
                                  <p:stCondLst>
                                    <p:cond delay="0"/>
                                  </p:stCondLst>
                                  <p:childTnLst>
                                    <p:set>
                                      <p:cBhvr>
                                        <p:cTn id="51" dur="1" fill="hold">
                                          <p:stCondLst>
                                            <p:cond delay="0"/>
                                          </p:stCondLst>
                                        </p:cTn>
                                        <p:tgtEl>
                                          <p:spTgt spid="4">
                                            <p:txEl>
                                              <p:pRg st="8" end="8"/>
                                            </p:txEl>
                                          </p:spTgt>
                                        </p:tgtEl>
                                        <p:attrNameLst>
                                          <p:attrName>style.visibility</p:attrName>
                                        </p:attrNameLst>
                                      </p:cBhvr>
                                      <p:to>
                                        <p:strVal val="visible"/>
                                      </p:to>
                                    </p:set>
                                    <p:anim calcmode="lin" valueType="num">
                                      <p:cBhvr additive="base">
                                        <p:cTn id="52" dur="500" fill="hold"/>
                                        <p:tgtEl>
                                          <p:spTgt spid="4">
                                            <p:txEl>
                                              <p:pRg st="8" end="8"/>
                                            </p:txEl>
                                          </p:spTgt>
                                        </p:tgtEl>
                                        <p:attrNameLst>
                                          <p:attrName>ppt_x</p:attrName>
                                        </p:attrNameLst>
                                      </p:cBhvr>
                                      <p:tavLst>
                                        <p:tav tm="0">
                                          <p:val>
                                            <p:strVal val="0-#ppt_w/2"/>
                                          </p:val>
                                        </p:tav>
                                        <p:tav tm="100000">
                                          <p:val>
                                            <p:strVal val="#ppt_x"/>
                                          </p:val>
                                        </p:tav>
                                      </p:tavLst>
                                    </p:anim>
                                    <p:anim calcmode="lin" valueType="num">
                                      <p:cBhvr additive="base">
                                        <p:cTn id="53" dur="500" fill="hold"/>
                                        <p:tgtEl>
                                          <p:spTgt spid="4">
                                            <p:txEl>
                                              <p:pRg st="8" end="8"/>
                                            </p:txEl>
                                          </p:spTgt>
                                        </p:tgtEl>
                                        <p:attrNameLst>
                                          <p:attrName>ppt_y</p:attrName>
                                        </p:attrNameLst>
                                      </p:cBhvr>
                                      <p:tavLst>
                                        <p:tav tm="0">
                                          <p:val>
                                            <p:strVal val="#ppt_y"/>
                                          </p:val>
                                        </p:tav>
                                        <p:tav tm="100000">
                                          <p:val>
                                            <p:strVal val="#ppt_y"/>
                                          </p:val>
                                        </p:tav>
                                      </p:tavLst>
                                    </p:anim>
                                  </p:childTnLst>
                                </p:cTn>
                              </p:par>
                            </p:childTnLst>
                          </p:cTn>
                        </p:par>
                        <p:par>
                          <p:cTn id="54" fill="hold">
                            <p:stCondLst>
                              <p:cond delay="2000"/>
                            </p:stCondLst>
                            <p:childTnLst>
                              <p:par>
                                <p:cTn id="55" presetID="2" presetClass="entr" presetSubtype="8" fill="hold" nodeType="afterEffect">
                                  <p:stCondLst>
                                    <p:cond delay="0"/>
                                  </p:stCondLst>
                                  <p:childTnLst>
                                    <p:set>
                                      <p:cBhvr>
                                        <p:cTn id="56" dur="1" fill="hold">
                                          <p:stCondLst>
                                            <p:cond delay="0"/>
                                          </p:stCondLst>
                                        </p:cTn>
                                        <p:tgtEl>
                                          <p:spTgt spid="4">
                                            <p:txEl>
                                              <p:pRg st="9" end="9"/>
                                            </p:txEl>
                                          </p:spTgt>
                                        </p:tgtEl>
                                        <p:attrNameLst>
                                          <p:attrName>style.visibility</p:attrName>
                                        </p:attrNameLst>
                                      </p:cBhvr>
                                      <p:to>
                                        <p:strVal val="visible"/>
                                      </p:to>
                                    </p:set>
                                    <p:anim calcmode="lin" valueType="num">
                                      <p:cBhvr additive="base">
                                        <p:cTn id="57" dur="500" fill="hold"/>
                                        <p:tgtEl>
                                          <p:spTgt spid="4">
                                            <p:txEl>
                                              <p:pRg st="9" end="9"/>
                                            </p:tx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4">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209800" y="152400"/>
            <a:ext cx="4800600" cy="707886"/>
          </a:xfrm>
          <a:prstGeom prst="rect">
            <a:avLst/>
          </a:prstGeom>
          <a:noFill/>
        </p:spPr>
        <p:txBody>
          <a:bodyPr wrap="square" rtlCol="0">
            <a:spAutoFit/>
          </a:bodyPr>
          <a:lstStyle/>
          <a:p>
            <a:pPr algn="ctr"/>
            <a:r>
              <a:rPr lang="en-US" altLang="zh-CN" sz="4000" dirty="0" smtClean="0">
                <a:solidFill>
                  <a:srgbClr val="FF6600"/>
                </a:solidFill>
                <a:latin typeface="微软雅黑" pitchFamily="34" charset="-122"/>
                <a:ea typeface="微软雅黑" pitchFamily="34" charset="-122"/>
              </a:rPr>
              <a:t>Work Flow</a:t>
            </a:r>
            <a:endParaRPr lang="zh-CN" altLang="en-US" sz="4000" dirty="0">
              <a:solidFill>
                <a:srgbClr val="FF6600"/>
              </a:solidFill>
              <a:latin typeface="微软雅黑" pitchFamily="34" charset="-122"/>
              <a:ea typeface="微软雅黑" pitchFamily="34" charset="-122"/>
            </a:endParaRPr>
          </a:p>
        </p:txBody>
      </p:sp>
      <p:pic>
        <p:nvPicPr>
          <p:cNvPr id="15"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1891074" y="990600"/>
            <a:ext cx="5347926" cy="4864133"/>
          </a:xfrm>
          <a:prstGeom prst="rect">
            <a:avLst/>
          </a:prstGeom>
          <a:noFill/>
          <a:ln>
            <a:noFill/>
          </a:ln>
        </p:spPr>
      </p:pic>
    </p:spTree>
    <p:extLst>
      <p:ext uri="{BB962C8B-B14F-4D97-AF65-F5344CB8AC3E}">
        <p14:creationId xmlns:p14="http://schemas.microsoft.com/office/powerpoint/2010/main" val="305561757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1000"/>
                                        <p:tgtEl>
                                          <p:spTgt spid="15"/>
                                        </p:tgtEl>
                                      </p:cBhvr>
                                    </p:animEffect>
                                    <p:anim calcmode="lin" valueType="num">
                                      <p:cBhvr>
                                        <p:cTn id="12" dur="1000" fill="hold"/>
                                        <p:tgtEl>
                                          <p:spTgt spid="15"/>
                                        </p:tgtEl>
                                        <p:attrNameLst>
                                          <p:attrName>ppt_x</p:attrName>
                                        </p:attrNameLst>
                                      </p:cBhvr>
                                      <p:tavLst>
                                        <p:tav tm="0">
                                          <p:val>
                                            <p:strVal val="#ppt_x"/>
                                          </p:val>
                                        </p:tav>
                                        <p:tav tm="100000">
                                          <p:val>
                                            <p:strVal val="#ppt_x"/>
                                          </p:val>
                                        </p:tav>
                                      </p:tavLst>
                                    </p:anim>
                                    <p:anim calcmode="lin" valueType="num">
                                      <p:cBhvr>
                                        <p:cTn id="1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57200" y="-22500"/>
            <a:ext cx="8229600" cy="1143000"/>
          </a:xfrm>
        </p:spPr>
        <p:txBody>
          <a:bodyPr/>
          <a:lstStyle/>
          <a:p>
            <a:pPr eaLnBrk="1" hangingPunct="1"/>
            <a:r>
              <a:rPr lang="zh-CN" altLang="en-US" sz="4000" dirty="0" smtClean="0">
                <a:solidFill>
                  <a:srgbClr val="FF6600"/>
                </a:solidFill>
                <a:latin typeface="黑体" pitchFamily="49" charset="-122"/>
                <a:ea typeface="黑体" pitchFamily="49" charset="-122"/>
              </a:rPr>
              <a:t>美国新蛋网</a:t>
            </a:r>
            <a:r>
              <a:rPr lang="zh-CN" altLang="en-US" sz="4000" dirty="0">
                <a:solidFill>
                  <a:srgbClr val="FF6600"/>
                </a:solidFill>
                <a:latin typeface="黑体" pitchFamily="49" charset="-122"/>
                <a:ea typeface="黑体" pitchFamily="49" charset="-122"/>
              </a:rPr>
              <a:t>发展历史</a:t>
            </a:r>
            <a:endParaRPr lang="en-US" altLang="zh-CN" sz="4000" dirty="0">
              <a:solidFill>
                <a:srgbClr val="FF6600"/>
              </a:solidFill>
              <a:latin typeface="黑体" pitchFamily="49" charset="-122"/>
              <a:ea typeface="黑体" pitchFamily="49" charset="-122"/>
            </a:endParaRPr>
          </a:p>
        </p:txBody>
      </p:sp>
      <p:sp>
        <p:nvSpPr>
          <p:cNvPr id="13315" name="Rectangle 3"/>
          <p:cNvSpPr>
            <a:spLocks noGrp="1" noChangeArrowheads="1"/>
          </p:cNvSpPr>
          <p:nvPr>
            <p:ph type="body" idx="1"/>
          </p:nvPr>
        </p:nvSpPr>
        <p:spPr>
          <a:xfrm>
            <a:off x="3754917" y="1447800"/>
            <a:ext cx="5105399" cy="3576637"/>
          </a:xfrm>
        </p:spPr>
        <p:txBody>
          <a:bodyPr/>
          <a:lstStyle/>
          <a:p>
            <a:pPr eaLnBrk="1" hangingPunct="1">
              <a:lnSpc>
                <a:spcPct val="80000"/>
              </a:lnSpc>
            </a:pPr>
            <a:r>
              <a:rPr lang="en-US" altLang="zh-CN" sz="1800" dirty="0" smtClean="0">
                <a:latin typeface="Calibri" pitchFamily="34" charset="0"/>
                <a:ea typeface="微软雅黑" pitchFamily="34" charset="-122"/>
              </a:rPr>
              <a:t>Established in 2001,CA,USA</a:t>
            </a:r>
          </a:p>
          <a:p>
            <a:pPr eaLnBrk="1" hangingPunct="1">
              <a:lnSpc>
                <a:spcPct val="80000"/>
              </a:lnSpc>
              <a:buFontTx/>
              <a:buNone/>
            </a:pPr>
            <a:r>
              <a:rPr lang="en-US" altLang="zh-CN" sz="1800" dirty="0" smtClean="0">
                <a:latin typeface="Calibri" pitchFamily="34" charset="0"/>
                <a:ea typeface="微软雅黑" pitchFamily="34" charset="-122"/>
              </a:rPr>
              <a:t>     </a:t>
            </a:r>
            <a:r>
              <a:rPr lang="zh-CN" altLang="en-US" sz="1800" dirty="0" smtClean="0">
                <a:latin typeface="Calibri" pitchFamily="34" charset="0"/>
                <a:ea typeface="微软雅黑" pitchFamily="34" charset="-122"/>
              </a:rPr>
              <a:t>美国新蛋网于</a:t>
            </a:r>
            <a:r>
              <a:rPr lang="en-US" altLang="zh-CN" sz="1800" dirty="0" smtClean="0">
                <a:latin typeface="Calibri" pitchFamily="34" charset="0"/>
                <a:ea typeface="微软雅黑" pitchFamily="34" charset="-122"/>
              </a:rPr>
              <a:t>2001</a:t>
            </a:r>
            <a:r>
              <a:rPr lang="zh-CN" altLang="en-US" sz="1800" dirty="0" smtClean="0">
                <a:latin typeface="Calibri" pitchFamily="34" charset="0"/>
                <a:ea typeface="微软雅黑" pitchFamily="34" charset="-122"/>
              </a:rPr>
              <a:t>年成立于美国南加州</a:t>
            </a:r>
          </a:p>
          <a:p>
            <a:pPr eaLnBrk="1" hangingPunct="1">
              <a:lnSpc>
                <a:spcPct val="80000"/>
              </a:lnSpc>
              <a:buFontTx/>
              <a:buNone/>
            </a:pPr>
            <a:endParaRPr lang="zh-CN" altLang="en-US" sz="1800" dirty="0" smtClean="0">
              <a:latin typeface="Calibri" pitchFamily="34" charset="0"/>
              <a:ea typeface="微软雅黑" pitchFamily="34" charset="-122"/>
            </a:endParaRPr>
          </a:p>
          <a:p>
            <a:pPr eaLnBrk="1" hangingPunct="1">
              <a:lnSpc>
                <a:spcPct val="80000"/>
              </a:lnSpc>
            </a:pPr>
            <a:r>
              <a:rPr lang="en-US" altLang="zh-CN" sz="1800" dirty="0" smtClean="0">
                <a:latin typeface="Calibri" pitchFamily="34" charset="0"/>
                <a:ea typeface="微软雅黑" pitchFamily="34" charset="-122"/>
              </a:rPr>
              <a:t>Over 5,500,000 </a:t>
            </a:r>
            <a:r>
              <a:rPr lang="en-US" altLang="zh-CN" sz="1800" dirty="0">
                <a:latin typeface="Calibri" pitchFamily="34" charset="0"/>
                <a:ea typeface="微软雅黑" pitchFamily="34" charset="-122"/>
              </a:rPr>
              <a:t>SKUs on the US </a:t>
            </a:r>
            <a:r>
              <a:rPr lang="en-US" altLang="zh-CN" sz="1800" dirty="0" smtClean="0">
                <a:latin typeface="Calibri" pitchFamily="34" charset="0"/>
                <a:ea typeface="微软雅黑" pitchFamily="34" charset="-122"/>
              </a:rPr>
              <a:t>website</a:t>
            </a:r>
            <a:endParaRPr lang="en-US" altLang="zh-CN" sz="1800" dirty="0">
              <a:latin typeface="Calibri" pitchFamily="34" charset="0"/>
              <a:ea typeface="微软雅黑" pitchFamily="34" charset="-122"/>
            </a:endParaRPr>
          </a:p>
          <a:p>
            <a:pPr eaLnBrk="1" hangingPunct="1">
              <a:lnSpc>
                <a:spcPct val="80000"/>
              </a:lnSpc>
              <a:buFontTx/>
              <a:buNone/>
            </a:pPr>
            <a:r>
              <a:rPr lang="en-US" altLang="zh-CN" sz="1800" dirty="0" smtClean="0">
                <a:latin typeface="Calibri" pitchFamily="34" charset="0"/>
                <a:ea typeface="微软雅黑" pitchFamily="34" charset="-122"/>
              </a:rPr>
              <a:t>     </a:t>
            </a:r>
            <a:r>
              <a:rPr lang="zh-CN" altLang="en-US" sz="1800" dirty="0">
                <a:latin typeface="Calibri" pitchFamily="34" charset="0"/>
                <a:ea typeface="微软雅黑" pitchFamily="34" charset="-122"/>
              </a:rPr>
              <a:t>线上可供选择的商品</a:t>
            </a:r>
            <a:r>
              <a:rPr lang="zh-CN" altLang="en-US" sz="1800" dirty="0" smtClean="0">
                <a:latin typeface="Calibri" pitchFamily="34" charset="0"/>
                <a:ea typeface="微软雅黑" pitchFamily="34" charset="-122"/>
              </a:rPr>
              <a:t>超过</a:t>
            </a:r>
            <a:r>
              <a:rPr lang="en-US" altLang="zh-CN" sz="1800" dirty="0" smtClean="0">
                <a:latin typeface="Calibri" pitchFamily="34" charset="0"/>
                <a:ea typeface="微软雅黑" pitchFamily="34" charset="-122"/>
              </a:rPr>
              <a:t>5,500,000</a:t>
            </a:r>
            <a:r>
              <a:rPr lang="zh-CN" altLang="en-US" sz="1800" dirty="0">
                <a:latin typeface="Calibri" pitchFamily="34" charset="0"/>
                <a:ea typeface="微软雅黑" pitchFamily="34" charset="-122"/>
              </a:rPr>
              <a:t>个</a:t>
            </a:r>
            <a:r>
              <a:rPr lang="en-US" altLang="zh-CN" sz="1800" dirty="0" smtClean="0">
                <a:latin typeface="Calibri" pitchFamily="34" charset="0"/>
                <a:ea typeface="微软雅黑" pitchFamily="34" charset="-122"/>
              </a:rPr>
              <a:t>SKUs</a:t>
            </a:r>
          </a:p>
          <a:p>
            <a:pPr eaLnBrk="1" hangingPunct="1">
              <a:lnSpc>
                <a:spcPct val="80000"/>
              </a:lnSpc>
              <a:buFontTx/>
              <a:buNone/>
            </a:pPr>
            <a:endParaRPr lang="en-US" altLang="zh-CN" sz="1800" dirty="0">
              <a:latin typeface="Calibri" pitchFamily="34" charset="0"/>
              <a:ea typeface="微软雅黑" pitchFamily="34" charset="-122"/>
            </a:endParaRPr>
          </a:p>
          <a:p>
            <a:pPr eaLnBrk="1" hangingPunct="1">
              <a:lnSpc>
                <a:spcPct val="80000"/>
              </a:lnSpc>
            </a:pPr>
            <a:r>
              <a:rPr lang="en-US" altLang="zh-CN" sz="1800" dirty="0">
                <a:latin typeface="Calibri" pitchFamily="34" charset="0"/>
                <a:ea typeface="微软雅黑" pitchFamily="34" charset="-122"/>
              </a:rPr>
              <a:t>27.6 million average monthly unique visitors &amp; 4.8million active customers</a:t>
            </a:r>
          </a:p>
          <a:p>
            <a:pPr eaLnBrk="1" hangingPunct="1">
              <a:lnSpc>
                <a:spcPct val="80000"/>
              </a:lnSpc>
              <a:buFontTx/>
              <a:buNone/>
            </a:pPr>
            <a:r>
              <a:rPr lang="en-US" altLang="zh-CN" sz="1800" dirty="0">
                <a:latin typeface="Calibri" pitchFamily="34" charset="0"/>
                <a:ea typeface="微软雅黑" pitchFamily="34" charset="-122"/>
              </a:rPr>
              <a:t>     </a:t>
            </a:r>
            <a:r>
              <a:rPr lang="zh-CN" altLang="en-US" sz="1800" dirty="0">
                <a:latin typeface="Calibri" pitchFamily="34" charset="0"/>
                <a:ea typeface="微软雅黑" pitchFamily="34" charset="-122"/>
              </a:rPr>
              <a:t>平均每月</a:t>
            </a:r>
            <a:r>
              <a:rPr lang="en-US" altLang="zh-CN" sz="1800" dirty="0">
                <a:latin typeface="Calibri" pitchFamily="34" charset="0"/>
                <a:ea typeface="微软雅黑" pitchFamily="34" charset="-122"/>
              </a:rPr>
              <a:t>2760</a:t>
            </a:r>
            <a:r>
              <a:rPr lang="zh-CN" altLang="en-US" sz="1800" dirty="0">
                <a:latin typeface="Calibri" pitchFamily="34" charset="0"/>
                <a:ea typeface="微软雅黑" pitchFamily="34" charset="-122"/>
              </a:rPr>
              <a:t>万独立访客，</a:t>
            </a:r>
            <a:r>
              <a:rPr lang="en-US" altLang="zh-CN" sz="1800" dirty="0">
                <a:latin typeface="Calibri" pitchFamily="34" charset="0"/>
                <a:ea typeface="微软雅黑" pitchFamily="34" charset="-122"/>
              </a:rPr>
              <a:t>480</a:t>
            </a:r>
            <a:r>
              <a:rPr lang="zh-CN" altLang="en-US" sz="1800" dirty="0">
                <a:latin typeface="Calibri" pitchFamily="34" charset="0"/>
                <a:ea typeface="微软雅黑" pitchFamily="34" charset="-122"/>
              </a:rPr>
              <a:t>万活跃客户</a:t>
            </a:r>
            <a:endParaRPr lang="en-US" altLang="zh-CN" sz="1800" dirty="0">
              <a:latin typeface="Calibri" pitchFamily="34" charset="0"/>
              <a:ea typeface="微软雅黑" pitchFamily="34" charset="-122"/>
            </a:endParaRPr>
          </a:p>
          <a:p>
            <a:pPr eaLnBrk="1" hangingPunct="1">
              <a:lnSpc>
                <a:spcPct val="80000"/>
              </a:lnSpc>
              <a:buFontTx/>
              <a:buNone/>
            </a:pPr>
            <a:endParaRPr lang="zh-CN" altLang="en-US" sz="1800" dirty="0" smtClean="0">
              <a:latin typeface="Calibri" pitchFamily="34" charset="0"/>
              <a:ea typeface="微软雅黑" pitchFamily="34" charset="-122"/>
            </a:endParaRPr>
          </a:p>
          <a:p>
            <a:pPr eaLnBrk="1" hangingPunct="1">
              <a:lnSpc>
                <a:spcPct val="80000"/>
              </a:lnSpc>
            </a:pPr>
            <a:r>
              <a:rPr lang="en-US" altLang="zh-CN" sz="1800" dirty="0" smtClean="0">
                <a:latin typeface="Calibri" pitchFamily="34" charset="0"/>
                <a:ea typeface="微软雅黑" pitchFamily="34" charset="-122"/>
              </a:rPr>
              <a:t>55,000  orders were generated per day</a:t>
            </a:r>
            <a:endParaRPr lang="en-US" altLang="zh-CN" sz="1800" dirty="0">
              <a:latin typeface="Calibri" pitchFamily="34" charset="0"/>
              <a:ea typeface="微软雅黑" pitchFamily="34" charset="-122"/>
            </a:endParaRPr>
          </a:p>
          <a:p>
            <a:pPr eaLnBrk="1" hangingPunct="1">
              <a:lnSpc>
                <a:spcPct val="80000"/>
              </a:lnSpc>
              <a:buFontTx/>
              <a:buNone/>
            </a:pPr>
            <a:r>
              <a:rPr lang="zh-CN" altLang="en-US" sz="1800" dirty="0">
                <a:latin typeface="Calibri" pitchFamily="34" charset="0"/>
                <a:ea typeface="微软雅黑" pitchFamily="34" charset="-122"/>
              </a:rPr>
              <a:t>     </a:t>
            </a:r>
            <a:r>
              <a:rPr lang="zh-CN" altLang="en-US" sz="1800" dirty="0" smtClean="0">
                <a:latin typeface="Calibri" pitchFamily="34" charset="0"/>
                <a:ea typeface="微软雅黑" pitchFamily="34" charset="-122"/>
              </a:rPr>
              <a:t>平均每天生成</a:t>
            </a:r>
            <a:r>
              <a:rPr lang="en-US" altLang="zh-CN" sz="1800" dirty="0" smtClean="0">
                <a:latin typeface="Calibri" pitchFamily="34" charset="0"/>
                <a:ea typeface="微软雅黑" pitchFamily="34" charset="-122"/>
              </a:rPr>
              <a:t>55,000</a:t>
            </a:r>
            <a:r>
              <a:rPr lang="zh-CN" altLang="en-US" sz="1800" dirty="0" smtClean="0">
                <a:latin typeface="Calibri" pitchFamily="34" charset="0"/>
                <a:ea typeface="微软雅黑" pitchFamily="34" charset="-122"/>
              </a:rPr>
              <a:t>个订单</a:t>
            </a:r>
            <a:endParaRPr lang="en-US" altLang="zh-CN" sz="1800" dirty="0" smtClean="0">
              <a:latin typeface="Calibri" pitchFamily="34" charset="0"/>
              <a:ea typeface="微软雅黑" pitchFamily="34" charset="-122"/>
            </a:endParaRPr>
          </a:p>
          <a:p>
            <a:pPr eaLnBrk="1" hangingPunct="1">
              <a:lnSpc>
                <a:spcPct val="80000"/>
              </a:lnSpc>
            </a:pPr>
            <a:endParaRPr lang="en-US" altLang="zh-CN" sz="1800" dirty="0">
              <a:latin typeface="Calibri" pitchFamily="34" charset="0"/>
              <a:ea typeface="微软雅黑" pitchFamily="34" charset="-122"/>
            </a:endParaRPr>
          </a:p>
          <a:p>
            <a:pPr eaLnBrk="1" hangingPunct="1">
              <a:lnSpc>
                <a:spcPct val="80000"/>
              </a:lnSpc>
            </a:pPr>
            <a:r>
              <a:rPr lang="en-US" altLang="zh-CN" sz="1800" dirty="0" smtClean="0">
                <a:latin typeface="Calibri" pitchFamily="34" charset="0"/>
                <a:ea typeface="微软雅黑" pitchFamily="34" charset="-122"/>
              </a:rPr>
              <a:t>Continuous Winner in Customer Satisfaction</a:t>
            </a:r>
          </a:p>
          <a:p>
            <a:pPr eaLnBrk="1" hangingPunct="1">
              <a:lnSpc>
                <a:spcPct val="80000"/>
              </a:lnSpc>
              <a:buFontTx/>
              <a:buNone/>
            </a:pPr>
            <a:r>
              <a:rPr lang="zh-CN" altLang="en-US" sz="1800" dirty="0" smtClean="0">
                <a:latin typeface="Calibri" pitchFamily="34" charset="0"/>
                <a:ea typeface="微软雅黑" pitchFamily="34" charset="-122"/>
              </a:rPr>
              <a:t>     多年蝉联客户满意度榜首</a:t>
            </a:r>
            <a:endParaRPr lang="en-US" altLang="zh-CN" sz="1800" dirty="0" smtClean="0">
              <a:latin typeface="Calibri" pitchFamily="34" charset="0"/>
              <a:ea typeface="微软雅黑" pitchFamily="34" charset="-122"/>
            </a:endParaRPr>
          </a:p>
          <a:p>
            <a:pPr eaLnBrk="1" hangingPunct="1">
              <a:lnSpc>
                <a:spcPct val="80000"/>
              </a:lnSpc>
              <a:buFontTx/>
              <a:buNone/>
            </a:pPr>
            <a:endParaRPr lang="zh-CN" altLang="en-US" sz="1800" dirty="0" smtClean="0">
              <a:latin typeface="Calibri" pitchFamily="34" charset="0"/>
              <a:ea typeface="微软雅黑" pitchFamily="34" charset="-122"/>
            </a:endParaRPr>
          </a:p>
          <a:p>
            <a:pPr eaLnBrk="1" hangingPunct="1">
              <a:lnSpc>
                <a:spcPct val="80000"/>
              </a:lnSpc>
              <a:buFontTx/>
              <a:buNone/>
            </a:pPr>
            <a:endParaRPr lang="zh-CN" altLang="en-US" sz="1800" dirty="0" smtClean="0">
              <a:latin typeface="Calibri" pitchFamily="34" charset="0"/>
              <a:ea typeface="微软雅黑" pitchFamily="34" charset="-122"/>
            </a:endParaRPr>
          </a:p>
        </p:txBody>
      </p:sp>
      <p:grpSp>
        <p:nvGrpSpPr>
          <p:cNvPr id="13316" name="Group 4"/>
          <p:cNvGrpSpPr>
            <a:grpSpLocks/>
          </p:cNvGrpSpPr>
          <p:nvPr/>
        </p:nvGrpSpPr>
        <p:grpSpPr bwMode="auto">
          <a:xfrm>
            <a:off x="247524" y="1120500"/>
            <a:ext cx="3486275" cy="5181601"/>
            <a:chOff x="192" y="768"/>
            <a:chExt cx="2400" cy="3456"/>
          </a:xfrm>
        </p:grpSpPr>
        <p:pic>
          <p:nvPicPr>
            <p:cNvPr id="13317" name="Picture 5" descr="loc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 y="2076"/>
              <a:ext cx="2400" cy="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8" name="Picture 6" descr="10_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 y="768"/>
              <a:ext cx="2400" cy="1309"/>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3319" name="Picture 7" descr="IMG_257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 y="2928"/>
              <a:ext cx="1008" cy="1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0" name="Picture 8" descr="DSCF91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0" y="2928"/>
              <a:ext cx="1392" cy="1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42863254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Effect transition="in" filter="wipe(up)">
                                      <p:cBhvr>
                                        <p:cTn id="7" dur="500"/>
                                        <p:tgtEl>
                                          <p:spTgt spid="13315">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3315">
                                            <p:txEl>
                                              <p:pRg st="1" end="1"/>
                                            </p:txEl>
                                          </p:spTgt>
                                        </p:tgtEl>
                                        <p:attrNameLst>
                                          <p:attrName>style.visibility</p:attrName>
                                        </p:attrNameLst>
                                      </p:cBhvr>
                                      <p:to>
                                        <p:strVal val="visible"/>
                                      </p:to>
                                    </p:set>
                                    <p:animEffect transition="in" filter="wipe(up)">
                                      <p:cBhvr>
                                        <p:cTn id="10" dur="500"/>
                                        <p:tgtEl>
                                          <p:spTgt spid="13315">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3315">
                                            <p:txEl>
                                              <p:pRg st="3" end="3"/>
                                            </p:txEl>
                                          </p:spTgt>
                                        </p:tgtEl>
                                        <p:attrNameLst>
                                          <p:attrName>style.visibility</p:attrName>
                                        </p:attrNameLst>
                                      </p:cBhvr>
                                      <p:to>
                                        <p:strVal val="visible"/>
                                      </p:to>
                                    </p:set>
                                    <p:animEffect transition="in" filter="wipe(up)">
                                      <p:cBhvr>
                                        <p:cTn id="13" dur="500"/>
                                        <p:tgtEl>
                                          <p:spTgt spid="13315">
                                            <p:txEl>
                                              <p:pRg st="3" end="3"/>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3315">
                                            <p:txEl>
                                              <p:pRg st="4" end="4"/>
                                            </p:txEl>
                                          </p:spTgt>
                                        </p:tgtEl>
                                        <p:attrNameLst>
                                          <p:attrName>style.visibility</p:attrName>
                                        </p:attrNameLst>
                                      </p:cBhvr>
                                      <p:to>
                                        <p:strVal val="visible"/>
                                      </p:to>
                                    </p:set>
                                    <p:animEffect transition="in" filter="wipe(up)">
                                      <p:cBhvr>
                                        <p:cTn id="16" dur="500"/>
                                        <p:tgtEl>
                                          <p:spTgt spid="13315">
                                            <p:txEl>
                                              <p:pRg st="4" end="4"/>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3315">
                                            <p:txEl>
                                              <p:pRg st="6" end="6"/>
                                            </p:txEl>
                                          </p:spTgt>
                                        </p:tgtEl>
                                        <p:attrNameLst>
                                          <p:attrName>style.visibility</p:attrName>
                                        </p:attrNameLst>
                                      </p:cBhvr>
                                      <p:to>
                                        <p:strVal val="visible"/>
                                      </p:to>
                                    </p:set>
                                    <p:animEffect transition="in" filter="wipe(up)">
                                      <p:cBhvr>
                                        <p:cTn id="19" dur="500"/>
                                        <p:tgtEl>
                                          <p:spTgt spid="13315">
                                            <p:txEl>
                                              <p:pRg st="6" end="6"/>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3315">
                                            <p:txEl>
                                              <p:pRg st="7" end="7"/>
                                            </p:txEl>
                                          </p:spTgt>
                                        </p:tgtEl>
                                        <p:attrNameLst>
                                          <p:attrName>style.visibility</p:attrName>
                                        </p:attrNameLst>
                                      </p:cBhvr>
                                      <p:to>
                                        <p:strVal val="visible"/>
                                      </p:to>
                                    </p:set>
                                    <p:animEffect transition="in" filter="wipe(up)">
                                      <p:cBhvr>
                                        <p:cTn id="22" dur="500"/>
                                        <p:tgtEl>
                                          <p:spTgt spid="13315">
                                            <p:txEl>
                                              <p:pRg st="7" end="7"/>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3315">
                                            <p:txEl>
                                              <p:pRg st="9" end="9"/>
                                            </p:txEl>
                                          </p:spTgt>
                                        </p:tgtEl>
                                        <p:attrNameLst>
                                          <p:attrName>style.visibility</p:attrName>
                                        </p:attrNameLst>
                                      </p:cBhvr>
                                      <p:to>
                                        <p:strVal val="visible"/>
                                      </p:to>
                                    </p:set>
                                    <p:animEffect transition="in" filter="wipe(up)">
                                      <p:cBhvr>
                                        <p:cTn id="25" dur="500"/>
                                        <p:tgtEl>
                                          <p:spTgt spid="13315">
                                            <p:txEl>
                                              <p:pRg st="9" end="9"/>
                                            </p:txEl>
                                          </p:spTgt>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3315">
                                            <p:txEl>
                                              <p:pRg st="10" end="10"/>
                                            </p:txEl>
                                          </p:spTgt>
                                        </p:tgtEl>
                                        <p:attrNameLst>
                                          <p:attrName>style.visibility</p:attrName>
                                        </p:attrNameLst>
                                      </p:cBhvr>
                                      <p:to>
                                        <p:strVal val="visible"/>
                                      </p:to>
                                    </p:set>
                                    <p:animEffect transition="in" filter="wipe(up)">
                                      <p:cBhvr>
                                        <p:cTn id="28" dur="500"/>
                                        <p:tgtEl>
                                          <p:spTgt spid="13315">
                                            <p:txEl>
                                              <p:pRg st="10" end="10"/>
                                            </p:txEl>
                                          </p:spTgt>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13315">
                                            <p:txEl>
                                              <p:pRg st="12" end="12"/>
                                            </p:txEl>
                                          </p:spTgt>
                                        </p:tgtEl>
                                        <p:attrNameLst>
                                          <p:attrName>style.visibility</p:attrName>
                                        </p:attrNameLst>
                                      </p:cBhvr>
                                      <p:to>
                                        <p:strVal val="visible"/>
                                      </p:to>
                                    </p:set>
                                    <p:animEffect transition="in" filter="wipe(up)">
                                      <p:cBhvr>
                                        <p:cTn id="31" dur="500"/>
                                        <p:tgtEl>
                                          <p:spTgt spid="13315">
                                            <p:txEl>
                                              <p:pRg st="12" end="12"/>
                                            </p:txEl>
                                          </p:spTgt>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13315">
                                            <p:txEl>
                                              <p:pRg st="13" end="13"/>
                                            </p:txEl>
                                          </p:spTgt>
                                        </p:tgtEl>
                                        <p:attrNameLst>
                                          <p:attrName>style.visibility</p:attrName>
                                        </p:attrNameLst>
                                      </p:cBhvr>
                                      <p:to>
                                        <p:strVal val="visible"/>
                                      </p:to>
                                    </p:set>
                                    <p:animEffect transition="in" filter="wipe(up)">
                                      <p:cBhvr>
                                        <p:cTn id="34" dur="500"/>
                                        <p:tgtEl>
                                          <p:spTgt spid="1331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图片 1" descr="image0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5299757"/>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09800" y="152400"/>
            <a:ext cx="4800600" cy="707886"/>
          </a:xfrm>
          <a:prstGeom prst="rect">
            <a:avLst/>
          </a:prstGeom>
          <a:noFill/>
        </p:spPr>
        <p:txBody>
          <a:bodyPr wrap="square" rtlCol="0">
            <a:spAutoFit/>
          </a:bodyPr>
          <a:lstStyle/>
          <a:p>
            <a:pPr algn="ctr"/>
            <a:r>
              <a:rPr lang="en-US" altLang="zh-CN" sz="4000" dirty="0">
                <a:solidFill>
                  <a:srgbClr val="FF6600"/>
                </a:solidFill>
                <a:latin typeface="微软雅黑" pitchFamily="34" charset="-122"/>
                <a:ea typeface="微软雅黑" pitchFamily="34" charset="-122"/>
              </a:rPr>
              <a:t>Problems</a:t>
            </a:r>
            <a:endParaRPr lang="zh-CN" altLang="en-US" sz="4000" dirty="0">
              <a:solidFill>
                <a:srgbClr val="FF6600"/>
              </a:solidFill>
              <a:latin typeface="微软雅黑" pitchFamily="34" charset="-122"/>
              <a:ea typeface="微软雅黑" pitchFamily="34" charset="-122"/>
            </a:endParaRPr>
          </a:p>
        </p:txBody>
      </p:sp>
      <p:sp>
        <p:nvSpPr>
          <p:cNvPr id="4" name="Rectangle 3"/>
          <p:cNvSpPr txBox="1">
            <a:spLocks noChangeArrowheads="1"/>
          </p:cNvSpPr>
          <p:nvPr/>
        </p:nvSpPr>
        <p:spPr bwMode="auto">
          <a:xfrm>
            <a:off x="586409" y="997227"/>
            <a:ext cx="8077200" cy="4336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eaLnBrk="1" hangingPunct="1">
              <a:lnSpc>
                <a:spcPct val="120000"/>
              </a:lnSpc>
              <a:buFontTx/>
              <a:buBlip>
                <a:blip r:embed="rId3"/>
              </a:buBlip>
              <a:defRPr/>
            </a:pPr>
            <a:endParaRPr lang="en-US" altLang="zh-CN" sz="2400" dirty="0" smtClean="0">
              <a:ea typeface="微软雅黑" pitchFamily="34" charset="-122"/>
              <a:cs typeface="Tahoma" pitchFamily="34" charset="0"/>
            </a:endParaRPr>
          </a:p>
          <a:p>
            <a:pPr lvl="1" eaLnBrk="1" hangingPunct="1">
              <a:lnSpc>
                <a:spcPct val="120000"/>
              </a:lnSpc>
              <a:buFontTx/>
              <a:buBlip>
                <a:blip r:embed="rId3"/>
              </a:buBlip>
              <a:defRPr/>
            </a:pPr>
            <a:r>
              <a:rPr lang="zh-CN" altLang="en-US" sz="2400" dirty="0" smtClean="0">
                <a:ea typeface="微软雅黑" pitchFamily="34" charset="-122"/>
                <a:cs typeface="Tahoma" pitchFamily="34" charset="0"/>
              </a:rPr>
              <a:t>如何高效的</a:t>
            </a:r>
            <a:r>
              <a:rPr lang="zh-CN" altLang="en-US" sz="2400" dirty="0">
                <a:ea typeface="微软雅黑" pitchFamily="34" charset="-122"/>
                <a:cs typeface="Tahoma" pitchFamily="34" charset="0"/>
              </a:rPr>
              <a:t>统计</a:t>
            </a:r>
            <a:r>
              <a:rPr lang="zh-CN" altLang="en-US" sz="2400" dirty="0" smtClean="0">
                <a:ea typeface="微软雅黑" pitchFamily="34" charset="-122"/>
                <a:cs typeface="Tahoma" pitchFamily="34" charset="0"/>
              </a:rPr>
              <a:t>用户</a:t>
            </a:r>
            <a:r>
              <a:rPr lang="en-US" altLang="zh-CN" sz="2400" dirty="0" smtClean="0">
                <a:ea typeface="微软雅黑" pitchFamily="34" charset="-122"/>
                <a:cs typeface="Tahoma" pitchFamily="34" charset="0"/>
              </a:rPr>
              <a:t>Task</a:t>
            </a:r>
            <a:r>
              <a:rPr lang="zh-CN" altLang="en-US" sz="2400" dirty="0" smtClean="0">
                <a:ea typeface="微软雅黑" pitchFamily="34" charset="-122"/>
                <a:cs typeface="Tahoma" pitchFamily="34" charset="0"/>
              </a:rPr>
              <a:t>分布以及</a:t>
            </a:r>
            <a:r>
              <a:rPr lang="en-US" altLang="zh-CN" sz="2400" dirty="0" smtClean="0">
                <a:ea typeface="微软雅黑" pitchFamily="34" charset="-122"/>
                <a:cs typeface="Tahoma" pitchFamily="34" charset="0"/>
              </a:rPr>
              <a:t>Task</a:t>
            </a:r>
            <a:r>
              <a:rPr lang="zh-CN" altLang="en-US" sz="2400" dirty="0" smtClean="0">
                <a:ea typeface="微软雅黑" pitchFamily="34" charset="-122"/>
                <a:cs typeface="Tahoma" pitchFamily="34" charset="0"/>
              </a:rPr>
              <a:t>的</a:t>
            </a:r>
            <a:r>
              <a:rPr lang="zh-CN" altLang="en-US" sz="2400" dirty="0">
                <a:ea typeface="微软雅黑" pitchFamily="34" charset="-122"/>
                <a:cs typeface="Tahoma" pitchFamily="34" charset="0"/>
              </a:rPr>
              <a:t>收益，</a:t>
            </a:r>
            <a:r>
              <a:rPr lang="zh-CN" altLang="en-US" sz="2400" dirty="0" smtClean="0">
                <a:ea typeface="微软雅黑" pitchFamily="34" charset="-122"/>
                <a:cs typeface="Tahoma" pitchFamily="34" charset="0"/>
              </a:rPr>
              <a:t>并</a:t>
            </a:r>
            <a:r>
              <a:rPr lang="zh-CN" altLang="en-US" sz="2400" dirty="0">
                <a:ea typeface="微软雅黑" pitchFamily="34" charset="-122"/>
                <a:cs typeface="Tahoma" pitchFamily="34" charset="0"/>
              </a:rPr>
              <a:t>通过</a:t>
            </a:r>
            <a:r>
              <a:rPr lang="zh-CN" altLang="en-US" sz="2400" dirty="0" smtClean="0">
                <a:ea typeface="微软雅黑" pitchFamily="34" charset="-122"/>
                <a:cs typeface="Tahoma" pitchFamily="34" charset="0"/>
              </a:rPr>
              <a:t>美观的报表展示</a:t>
            </a:r>
            <a:endParaRPr lang="zh-CN" altLang="en-US" sz="2400" dirty="0">
              <a:ea typeface="微软雅黑" pitchFamily="34" charset="-122"/>
              <a:cs typeface="Tahoma" pitchFamily="34" charset="0"/>
            </a:endParaRPr>
          </a:p>
          <a:p>
            <a:pPr lvl="1" eaLnBrk="1" hangingPunct="1">
              <a:lnSpc>
                <a:spcPct val="120000"/>
              </a:lnSpc>
              <a:buFontTx/>
              <a:buBlip>
                <a:blip r:embed="rId3"/>
              </a:buBlip>
              <a:defRPr/>
            </a:pPr>
            <a:endParaRPr lang="zh-CN" altLang="en-US" sz="2400" dirty="0">
              <a:ea typeface="微软雅黑" pitchFamily="34" charset="-122"/>
              <a:cs typeface="Tahoma" pitchFamily="34" charset="0"/>
            </a:endParaRPr>
          </a:p>
          <a:p>
            <a:pPr lvl="1" eaLnBrk="1" hangingPunct="1">
              <a:lnSpc>
                <a:spcPct val="120000"/>
              </a:lnSpc>
              <a:buFontTx/>
              <a:buBlip>
                <a:blip r:embed="rId3"/>
              </a:buBlip>
              <a:defRPr/>
            </a:pPr>
            <a:r>
              <a:rPr lang="zh-CN" altLang="en-US" sz="2400" dirty="0" smtClean="0">
                <a:ea typeface="微软雅黑" pitchFamily="34" charset="-122"/>
                <a:cs typeface="Tahoma" pitchFamily="34" charset="0"/>
              </a:rPr>
              <a:t>如何</a:t>
            </a:r>
            <a:r>
              <a:rPr lang="zh-CN" altLang="en-US" sz="2400" dirty="0">
                <a:ea typeface="微软雅黑" pitchFamily="34" charset="-122"/>
                <a:cs typeface="Tahoma" pitchFamily="34" charset="0"/>
              </a:rPr>
              <a:t>实现安全高效的在线交易保障和支付方式</a:t>
            </a:r>
          </a:p>
          <a:p>
            <a:pPr lvl="1" eaLnBrk="1" hangingPunct="1">
              <a:lnSpc>
                <a:spcPct val="120000"/>
              </a:lnSpc>
              <a:buFontTx/>
              <a:buBlip>
                <a:blip r:embed="rId3"/>
              </a:buBlip>
              <a:defRPr/>
            </a:pPr>
            <a:endParaRPr lang="zh-CN" altLang="en-US" sz="2400" dirty="0">
              <a:ea typeface="微软雅黑" pitchFamily="34" charset="-122"/>
              <a:cs typeface="Tahoma" pitchFamily="34" charset="0"/>
            </a:endParaRPr>
          </a:p>
          <a:p>
            <a:pPr lvl="1" eaLnBrk="1" hangingPunct="1">
              <a:lnSpc>
                <a:spcPct val="120000"/>
              </a:lnSpc>
              <a:buFontTx/>
              <a:buBlip>
                <a:blip r:embed="rId3"/>
              </a:buBlip>
              <a:defRPr/>
            </a:pPr>
            <a:r>
              <a:rPr lang="zh-CN" altLang="en-US" sz="2400" dirty="0" smtClean="0">
                <a:ea typeface="微软雅黑" pitchFamily="34" charset="-122"/>
                <a:cs typeface="Tahoma" pitchFamily="34" charset="0"/>
              </a:rPr>
              <a:t>如何</a:t>
            </a:r>
            <a:r>
              <a:rPr lang="zh-CN" altLang="en-US" sz="2400" dirty="0">
                <a:ea typeface="微软雅黑" pitchFamily="34" charset="-122"/>
                <a:cs typeface="Tahoma" pitchFamily="34" charset="0"/>
              </a:rPr>
              <a:t>实现完善的</a:t>
            </a:r>
            <a:r>
              <a:rPr lang="en-US" altLang="zh-CN" sz="2400" dirty="0">
                <a:ea typeface="微软雅黑" pitchFamily="34" charset="-122"/>
                <a:cs typeface="Tahoma" pitchFamily="34" charset="0"/>
              </a:rPr>
              <a:t>User</a:t>
            </a:r>
            <a:r>
              <a:rPr lang="zh-CN" altLang="en-US" sz="2400" dirty="0">
                <a:ea typeface="微软雅黑" pitchFamily="34" charset="-122"/>
                <a:cs typeface="Tahoma" pitchFamily="34" charset="0"/>
              </a:rPr>
              <a:t>管理和等级评价机制</a:t>
            </a:r>
            <a:r>
              <a:rPr lang="zh-CN" altLang="en-US" sz="2400" dirty="0" smtClean="0">
                <a:ea typeface="微软雅黑" pitchFamily="34" charset="-122"/>
                <a:cs typeface="Tahoma" pitchFamily="34" charset="0"/>
              </a:rPr>
              <a:t>，</a:t>
            </a:r>
            <a:r>
              <a:rPr lang="en-US" altLang="zh-CN" sz="2400" dirty="0" smtClean="0">
                <a:ea typeface="微软雅黑" pitchFamily="34" charset="-122"/>
                <a:cs typeface="Tahoma" pitchFamily="34" charset="0"/>
              </a:rPr>
              <a:t>Task</a:t>
            </a:r>
            <a:r>
              <a:rPr lang="zh-CN" altLang="en-US" sz="2400" dirty="0">
                <a:ea typeface="微软雅黑" pitchFamily="34" charset="-122"/>
                <a:cs typeface="Tahoma" pitchFamily="34" charset="0"/>
              </a:rPr>
              <a:t>指派机制</a:t>
            </a:r>
          </a:p>
          <a:p>
            <a:pPr marL="457200" lvl="1" indent="0" algn="r" eaLnBrk="1" hangingPunct="1">
              <a:lnSpc>
                <a:spcPct val="120000"/>
              </a:lnSpc>
              <a:buNone/>
              <a:defRPr/>
            </a:pPr>
            <a:endParaRPr lang="zh-CN" altLang="en-US" sz="2400" dirty="0">
              <a:ea typeface="微软雅黑" pitchFamily="34" charset="-122"/>
              <a:cs typeface="Tahoma" pitchFamily="34" charset="0"/>
            </a:endParaRPr>
          </a:p>
        </p:txBody>
      </p:sp>
    </p:spTree>
    <p:extLst>
      <p:ext uri="{BB962C8B-B14F-4D97-AF65-F5344CB8AC3E}">
        <p14:creationId xmlns:p14="http://schemas.microsoft.com/office/powerpoint/2010/main" val="100791728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1000"/>
                                        <p:tgtEl>
                                          <p:spTgt spid="4">
                                            <p:txEl>
                                              <p:pRg st="3" end="3"/>
                                            </p:txEl>
                                          </p:spTgt>
                                        </p:tgtEl>
                                      </p:cBhvr>
                                    </p:animEffect>
                                    <p:anim calcmode="lin" valueType="num">
                                      <p:cBhvr>
                                        <p:cTn id="20"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1000"/>
                                        <p:tgtEl>
                                          <p:spTgt spid="4">
                                            <p:txEl>
                                              <p:pRg st="5" end="5"/>
                                            </p:txEl>
                                          </p:spTgt>
                                        </p:tgtEl>
                                      </p:cBhvr>
                                    </p:animEffect>
                                    <p:anim calcmode="lin" valueType="num">
                                      <p:cBhvr>
                                        <p:cTn id="27"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8"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09800" y="152400"/>
            <a:ext cx="4800600" cy="707886"/>
          </a:xfrm>
          <a:prstGeom prst="rect">
            <a:avLst/>
          </a:prstGeom>
          <a:noFill/>
        </p:spPr>
        <p:txBody>
          <a:bodyPr wrap="square" rtlCol="0">
            <a:spAutoFit/>
          </a:bodyPr>
          <a:lstStyle/>
          <a:p>
            <a:pPr algn="ctr"/>
            <a:r>
              <a:rPr lang="en-US" altLang="zh-CN" sz="4000" dirty="0">
                <a:solidFill>
                  <a:srgbClr val="FF6600"/>
                </a:solidFill>
                <a:latin typeface="微软雅黑" pitchFamily="34" charset="-122"/>
                <a:ea typeface="微软雅黑" pitchFamily="34" charset="-122"/>
              </a:rPr>
              <a:t>Solutions</a:t>
            </a:r>
            <a:endParaRPr lang="zh-CN" altLang="en-US" sz="4000" dirty="0">
              <a:solidFill>
                <a:srgbClr val="FF6600"/>
              </a:solidFill>
              <a:latin typeface="微软雅黑" pitchFamily="34" charset="-122"/>
              <a:ea typeface="微软雅黑" pitchFamily="34" charset="-122"/>
            </a:endParaRPr>
          </a:p>
        </p:txBody>
      </p:sp>
      <p:sp>
        <p:nvSpPr>
          <p:cNvPr id="4" name="Rectangle 3"/>
          <p:cNvSpPr txBox="1">
            <a:spLocks noChangeArrowheads="1"/>
          </p:cNvSpPr>
          <p:nvPr/>
        </p:nvSpPr>
        <p:spPr bwMode="auto">
          <a:xfrm>
            <a:off x="586409" y="997227"/>
            <a:ext cx="8077200" cy="4336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eaLnBrk="1" hangingPunct="1">
              <a:lnSpc>
                <a:spcPct val="120000"/>
              </a:lnSpc>
              <a:buFontTx/>
              <a:buBlip>
                <a:blip r:embed="rId3"/>
              </a:buBlip>
              <a:defRPr/>
            </a:pPr>
            <a:r>
              <a:rPr lang="zh-CN" altLang="en-US" sz="2400" dirty="0" smtClean="0">
                <a:ea typeface="微软雅黑" pitchFamily="34" charset="-122"/>
                <a:cs typeface="Tahoma" pitchFamily="34" charset="0"/>
              </a:rPr>
              <a:t>前端直接采集</a:t>
            </a:r>
            <a:r>
              <a:rPr lang="en-US" altLang="zh-CN" sz="2400" dirty="0" smtClean="0">
                <a:ea typeface="微软雅黑" pitchFamily="34" charset="-122"/>
                <a:cs typeface="Tahoma" pitchFamily="34" charset="0"/>
              </a:rPr>
              <a:t>Task</a:t>
            </a:r>
            <a:r>
              <a:rPr lang="zh-CN" altLang="en-US" sz="2400" dirty="0" smtClean="0">
                <a:ea typeface="微软雅黑" pitchFamily="34" charset="-122"/>
                <a:cs typeface="Tahoma" pitchFamily="34" charset="0"/>
              </a:rPr>
              <a:t>数据</a:t>
            </a:r>
            <a:r>
              <a:rPr lang="en-US" altLang="zh-CN" sz="2400" dirty="0" smtClean="0">
                <a:ea typeface="微软雅黑" pitchFamily="34" charset="-122"/>
                <a:cs typeface="Tahoma" pitchFamily="34" charset="0"/>
              </a:rPr>
              <a:t>, </a:t>
            </a:r>
            <a:r>
              <a:rPr lang="zh-CN" altLang="en-US" sz="2400" dirty="0" smtClean="0">
                <a:ea typeface="微软雅黑" pitchFamily="34" charset="-122"/>
                <a:cs typeface="Tahoma" pitchFamily="34" charset="0"/>
              </a:rPr>
              <a:t>并形成报表</a:t>
            </a:r>
            <a:endParaRPr lang="zh-CN" altLang="en-US" sz="2400" dirty="0">
              <a:ea typeface="微软雅黑" pitchFamily="34" charset="-122"/>
              <a:cs typeface="Tahoma" pitchFamily="34" charset="0"/>
            </a:endParaRPr>
          </a:p>
          <a:p>
            <a:pPr lvl="1" eaLnBrk="1" hangingPunct="1">
              <a:lnSpc>
                <a:spcPct val="120000"/>
              </a:lnSpc>
              <a:buFontTx/>
              <a:buBlip>
                <a:blip r:embed="rId3"/>
              </a:buBlip>
              <a:defRPr/>
            </a:pPr>
            <a:endParaRPr lang="zh-CN" altLang="en-US" sz="2400" dirty="0">
              <a:ea typeface="微软雅黑" pitchFamily="34" charset="-122"/>
              <a:cs typeface="Tahoma" pitchFamily="34" charset="0"/>
            </a:endParaRPr>
          </a:p>
          <a:p>
            <a:pPr lvl="1" eaLnBrk="1" hangingPunct="1">
              <a:lnSpc>
                <a:spcPct val="120000"/>
              </a:lnSpc>
              <a:buFontTx/>
              <a:buBlip>
                <a:blip r:embed="rId3"/>
              </a:buBlip>
              <a:defRPr/>
            </a:pPr>
            <a:r>
              <a:rPr lang="zh-CN" altLang="en-US" sz="2400" dirty="0" smtClean="0">
                <a:ea typeface="微软雅黑" pitchFamily="34" charset="-122"/>
                <a:cs typeface="Tahoma" pitchFamily="34" charset="0"/>
              </a:rPr>
              <a:t>使用支付宝</a:t>
            </a:r>
            <a:r>
              <a:rPr lang="en-US" altLang="zh-CN" sz="2400" dirty="0" smtClean="0">
                <a:ea typeface="微软雅黑" pitchFamily="34" charset="-122"/>
                <a:cs typeface="Tahoma" pitchFamily="34" charset="0"/>
              </a:rPr>
              <a:t>, </a:t>
            </a:r>
            <a:r>
              <a:rPr lang="zh-CN" altLang="en-US" sz="2400" dirty="0" smtClean="0">
                <a:ea typeface="微软雅黑" pitchFamily="34" charset="-122"/>
                <a:cs typeface="Tahoma" pitchFamily="34" charset="0"/>
              </a:rPr>
              <a:t>贝宝</a:t>
            </a:r>
            <a:r>
              <a:rPr lang="en-US" altLang="zh-CN" sz="2400" dirty="0" smtClean="0">
                <a:ea typeface="微软雅黑" pitchFamily="34" charset="-122"/>
                <a:cs typeface="Tahoma" pitchFamily="34" charset="0"/>
              </a:rPr>
              <a:t>, </a:t>
            </a:r>
            <a:r>
              <a:rPr lang="zh-CN" altLang="en-US" sz="2400" dirty="0" smtClean="0">
                <a:ea typeface="微软雅黑" pitchFamily="34" charset="-122"/>
                <a:cs typeface="Tahoma" pitchFamily="34" charset="0"/>
              </a:rPr>
              <a:t>财付通等第三方支付方式</a:t>
            </a:r>
            <a:endParaRPr lang="zh-CN" altLang="en-US" sz="2400" dirty="0">
              <a:ea typeface="微软雅黑" pitchFamily="34" charset="-122"/>
              <a:cs typeface="Tahoma" pitchFamily="34" charset="0"/>
            </a:endParaRPr>
          </a:p>
          <a:p>
            <a:pPr lvl="1" eaLnBrk="1" hangingPunct="1">
              <a:lnSpc>
                <a:spcPct val="120000"/>
              </a:lnSpc>
              <a:buFontTx/>
              <a:buBlip>
                <a:blip r:embed="rId3"/>
              </a:buBlip>
              <a:defRPr/>
            </a:pPr>
            <a:endParaRPr lang="zh-CN" altLang="en-US" sz="2400" dirty="0">
              <a:ea typeface="微软雅黑" pitchFamily="34" charset="-122"/>
              <a:cs typeface="Tahoma" pitchFamily="34" charset="0"/>
            </a:endParaRPr>
          </a:p>
          <a:p>
            <a:pPr lvl="1" eaLnBrk="1" hangingPunct="1">
              <a:lnSpc>
                <a:spcPct val="120000"/>
              </a:lnSpc>
              <a:buFontTx/>
              <a:buBlip>
                <a:blip r:embed="rId3"/>
              </a:buBlip>
              <a:defRPr/>
            </a:pPr>
            <a:r>
              <a:rPr lang="zh-CN" altLang="en-US" sz="2400" dirty="0" smtClean="0">
                <a:ea typeface="微软雅黑" pitchFamily="34" charset="-122"/>
                <a:cs typeface="Tahoma" pitchFamily="34" charset="0"/>
              </a:rPr>
              <a:t>建立用户</a:t>
            </a:r>
            <a:r>
              <a:rPr lang="zh-CN" altLang="en-US" sz="2400" dirty="0">
                <a:ea typeface="微软雅黑" pitchFamily="34" charset="-122"/>
                <a:cs typeface="Tahoma" pitchFamily="34" charset="0"/>
              </a:rPr>
              <a:t>准入审核</a:t>
            </a:r>
            <a:r>
              <a:rPr lang="zh-CN" altLang="en-US" sz="2400" dirty="0" smtClean="0">
                <a:ea typeface="微软雅黑" pitchFamily="34" charset="-122"/>
                <a:cs typeface="Tahoma" pitchFamily="34" charset="0"/>
              </a:rPr>
              <a:t>制度和用户分组机制</a:t>
            </a:r>
            <a:endParaRPr lang="zh-CN" altLang="en-US" sz="2400" dirty="0">
              <a:ea typeface="微软雅黑" pitchFamily="34" charset="-122"/>
              <a:cs typeface="Tahoma" pitchFamily="34" charset="0"/>
            </a:endParaRPr>
          </a:p>
          <a:p>
            <a:pPr marL="457200" lvl="1" indent="0" eaLnBrk="1" hangingPunct="1">
              <a:lnSpc>
                <a:spcPct val="120000"/>
              </a:lnSpc>
              <a:buNone/>
              <a:defRPr/>
            </a:pPr>
            <a:endParaRPr lang="en-US" altLang="zh-CN" sz="2400" dirty="0" smtClean="0">
              <a:ea typeface="微软雅黑" pitchFamily="34" charset="-122"/>
              <a:cs typeface="Tahoma" pitchFamily="34" charset="0"/>
            </a:endParaRPr>
          </a:p>
        </p:txBody>
      </p:sp>
    </p:spTree>
    <p:extLst>
      <p:ext uri="{BB962C8B-B14F-4D97-AF65-F5344CB8AC3E}">
        <p14:creationId xmlns:p14="http://schemas.microsoft.com/office/powerpoint/2010/main" val="150301518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 calcmode="lin" valueType="num">
                                      <p:cBhvr additive="base">
                                        <p:cTn id="18" dur="500" fill="hold"/>
                                        <p:tgtEl>
                                          <p:spTgt spid="4">
                                            <p:txEl>
                                              <p:pRg st="2" end="2"/>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 calcmode="lin" valueType="num">
                                      <p:cBhvr additive="base">
                                        <p:cTn id="24" dur="500" fill="hold"/>
                                        <p:tgtEl>
                                          <p:spTgt spid="4">
                                            <p:txEl>
                                              <p:pRg st="4" end="4"/>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0100" y="914400"/>
            <a:ext cx="4487293" cy="3271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209800" y="152400"/>
            <a:ext cx="4800600" cy="707886"/>
          </a:xfrm>
          <a:prstGeom prst="rect">
            <a:avLst/>
          </a:prstGeom>
          <a:noFill/>
        </p:spPr>
        <p:txBody>
          <a:bodyPr wrap="square" rtlCol="0">
            <a:spAutoFit/>
          </a:bodyPr>
          <a:lstStyle/>
          <a:p>
            <a:pPr algn="ctr"/>
            <a:r>
              <a:rPr lang="en-US" altLang="zh-CN" sz="4000" dirty="0">
                <a:solidFill>
                  <a:srgbClr val="FF6600"/>
                </a:solidFill>
                <a:latin typeface="微软雅黑" pitchFamily="34" charset="-122"/>
                <a:ea typeface="微软雅黑" pitchFamily="34" charset="-122"/>
              </a:rPr>
              <a:t>Ready?</a:t>
            </a:r>
            <a:endParaRPr lang="zh-CN" altLang="en-US" sz="4000" dirty="0">
              <a:solidFill>
                <a:srgbClr val="FF6600"/>
              </a:solidFill>
              <a:latin typeface="微软雅黑" pitchFamily="34" charset="-122"/>
              <a:ea typeface="微软雅黑" pitchFamily="34" charset="-122"/>
            </a:endParaRPr>
          </a:p>
        </p:txBody>
      </p:sp>
      <p:sp>
        <p:nvSpPr>
          <p:cNvPr id="4" name="Rectangle 3"/>
          <p:cNvSpPr txBox="1">
            <a:spLocks noChangeArrowheads="1"/>
          </p:cNvSpPr>
          <p:nvPr/>
        </p:nvSpPr>
        <p:spPr bwMode="auto">
          <a:xfrm>
            <a:off x="586409" y="997227"/>
            <a:ext cx="8077200" cy="4336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eaLnBrk="1" hangingPunct="1">
              <a:lnSpc>
                <a:spcPct val="120000"/>
              </a:lnSpc>
              <a:buFontTx/>
              <a:buBlip>
                <a:blip r:embed="rId4"/>
              </a:buBlip>
              <a:defRPr/>
            </a:pPr>
            <a:r>
              <a:rPr lang="en-US" altLang="zh-CN" sz="2400" dirty="0" err="1" smtClean="0">
                <a:ea typeface="微软雅黑" pitchFamily="34" charset="-122"/>
                <a:cs typeface="Tahoma" pitchFamily="34" charset="0"/>
              </a:rPr>
              <a:t>ASP.Net</a:t>
            </a:r>
            <a:r>
              <a:rPr lang="en-US" altLang="zh-CN" sz="2400" dirty="0" smtClean="0">
                <a:ea typeface="微软雅黑" pitchFamily="34" charset="-122"/>
                <a:cs typeface="Tahoma" pitchFamily="34" charset="0"/>
              </a:rPr>
              <a:t> , MVC, </a:t>
            </a:r>
            <a:r>
              <a:rPr lang="en-US" altLang="zh-CN" sz="2400" dirty="0" err="1" smtClean="0">
                <a:ea typeface="微软雅黑" pitchFamily="34" charset="-122"/>
                <a:cs typeface="Tahoma" pitchFamily="34" charset="0"/>
              </a:rPr>
              <a:t>Linq</a:t>
            </a:r>
            <a:endParaRPr lang="en-US" altLang="zh-CN" sz="2400" dirty="0" smtClean="0">
              <a:ea typeface="微软雅黑" pitchFamily="34" charset="-122"/>
              <a:cs typeface="Tahoma" pitchFamily="34" charset="0"/>
            </a:endParaRPr>
          </a:p>
          <a:p>
            <a:pPr lvl="1" eaLnBrk="1" hangingPunct="1">
              <a:lnSpc>
                <a:spcPct val="120000"/>
              </a:lnSpc>
              <a:buFontTx/>
              <a:buBlip>
                <a:blip r:embed="rId4"/>
              </a:buBlip>
              <a:defRPr/>
            </a:pPr>
            <a:endParaRPr lang="en-US" altLang="zh-CN" sz="2400" dirty="0" smtClean="0">
              <a:ea typeface="微软雅黑" pitchFamily="34" charset="-122"/>
              <a:cs typeface="Tahoma" pitchFamily="34" charset="0"/>
            </a:endParaRPr>
          </a:p>
          <a:p>
            <a:pPr lvl="1" eaLnBrk="1" hangingPunct="1">
              <a:lnSpc>
                <a:spcPct val="120000"/>
              </a:lnSpc>
              <a:buFontTx/>
              <a:buBlip>
                <a:blip r:embed="rId4"/>
              </a:buBlip>
              <a:defRPr/>
            </a:pPr>
            <a:r>
              <a:rPr lang="en-US" altLang="zh-CN" sz="2400" dirty="0" smtClean="0">
                <a:ea typeface="微软雅黑" pitchFamily="34" charset="-122"/>
                <a:cs typeface="Tahoma" pitchFamily="34" charset="0"/>
              </a:rPr>
              <a:t>Entity Framework </a:t>
            </a:r>
            <a:endParaRPr lang="en-US" altLang="zh-CN" sz="2400" dirty="0">
              <a:ea typeface="微软雅黑" pitchFamily="34" charset="-122"/>
              <a:cs typeface="Tahoma" pitchFamily="34" charset="0"/>
            </a:endParaRPr>
          </a:p>
          <a:p>
            <a:pPr lvl="1" eaLnBrk="1" hangingPunct="1">
              <a:lnSpc>
                <a:spcPct val="120000"/>
              </a:lnSpc>
              <a:buFontTx/>
              <a:buBlip>
                <a:blip r:embed="rId4"/>
              </a:buBlip>
              <a:defRPr/>
            </a:pPr>
            <a:endParaRPr lang="en-US" altLang="zh-CN" sz="2400" dirty="0">
              <a:ea typeface="微软雅黑" pitchFamily="34" charset="-122"/>
              <a:cs typeface="Tahoma" pitchFamily="34" charset="0"/>
            </a:endParaRPr>
          </a:p>
          <a:p>
            <a:pPr lvl="1" eaLnBrk="1" hangingPunct="1">
              <a:lnSpc>
                <a:spcPct val="120000"/>
              </a:lnSpc>
              <a:buFontTx/>
              <a:buBlip>
                <a:blip r:embed="rId4"/>
              </a:buBlip>
              <a:defRPr/>
            </a:pPr>
            <a:r>
              <a:rPr lang="en-US" altLang="zh-CN" sz="2400" dirty="0">
                <a:ea typeface="微软雅黑" pitchFamily="34" charset="-122"/>
                <a:cs typeface="Tahoma" pitchFamily="34" charset="0"/>
              </a:rPr>
              <a:t>HTML, </a:t>
            </a:r>
            <a:r>
              <a:rPr lang="en-US" altLang="zh-CN" sz="2400" dirty="0" smtClean="0">
                <a:ea typeface="微软雅黑" pitchFamily="34" charset="-122"/>
                <a:cs typeface="Tahoma" pitchFamily="34" charset="0"/>
              </a:rPr>
              <a:t>CSS, Less, JavaScript</a:t>
            </a:r>
          </a:p>
          <a:p>
            <a:pPr lvl="1" eaLnBrk="1" hangingPunct="1">
              <a:lnSpc>
                <a:spcPct val="120000"/>
              </a:lnSpc>
              <a:buFontTx/>
              <a:buBlip>
                <a:blip r:embed="rId4"/>
              </a:buBlip>
              <a:defRPr/>
            </a:pPr>
            <a:endParaRPr lang="en-US" altLang="zh-CN" sz="2400" dirty="0">
              <a:ea typeface="微软雅黑" pitchFamily="34" charset="-122"/>
              <a:cs typeface="Tahoma" pitchFamily="34" charset="0"/>
            </a:endParaRPr>
          </a:p>
          <a:p>
            <a:pPr lvl="1" eaLnBrk="1" hangingPunct="1">
              <a:lnSpc>
                <a:spcPct val="120000"/>
              </a:lnSpc>
              <a:buFontTx/>
              <a:buBlip>
                <a:blip r:embed="rId4"/>
              </a:buBlip>
              <a:defRPr/>
            </a:pPr>
            <a:r>
              <a:rPr lang="en-US" altLang="zh-CN" sz="2400" dirty="0" smtClean="0">
                <a:ea typeface="微软雅黑" pitchFamily="34" charset="-122"/>
                <a:cs typeface="Tahoma" pitchFamily="34" charset="0"/>
              </a:rPr>
              <a:t>SQL Server </a:t>
            </a:r>
            <a:endParaRPr lang="en-US" altLang="zh-CN" sz="2400" dirty="0">
              <a:ea typeface="微软雅黑" pitchFamily="34" charset="-122"/>
              <a:cs typeface="Tahoma" pitchFamily="34" charset="0"/>
            </a:endParaRPr>
          </a:p>
          <a:p>
            <a:pPr lvl="1" eaLnBrk="1" hangingPunct="1">
              <a:lnSpc>
                <a:spcPct val="120000"/>
              </a:lnSpc>
              <a:buFontTx/>
              <a:buBlip>
                <a:blip r:embed="rId4"/>
              </a:buBlip>
              <a:defRPr/>
            </a:pPr>
            <a:endParaRPr lang="en-US" altLang="zh-CN" sz="2400" dirty="0">
              <a:ea typeface="微软雅黑" pitchFamily="34" charset="-122"/>
              <a:cs typeface="Tahoma" pitchFamily="34" charset="0"/>
            </a:endParaRPr>
          </a:p>
          <a:p>
            <a:pPr lvl="1" eaLnBrk="1" hangingPunct="1">
              <a:lnSpc>
                <a:spcPct val="120000"/>
              </a:lnSpc>
              <a:buFontTx/>
              <a:buBlip>
                <a:blip r:embed="rId4"/>
              </a:buBlip>
              <a:defRPr/>
            </a:pPr>
            <a:r>
              <a:rPr lang="en-US" altLang="zh-CN" sz="2400" dirty="0" err="1" smtClean="0">
                <a:ea typeface="微软雅黑" pitchFamily="34" charset="-122"/>
                <a:cs typeface="Tahoma" pitchFamily="34" charset="0"/>
              </a:rPr>
              <a:t>Git</a:t>
            </a:r>
            <a:endParaRPr lang="en-US" altLang="zh-CN" sz="2400" dirty="0">
              <a:ea typeface="微软雅黑" pitchFamily="34" charset="-122"/>
              <a:cs typeface="Tahoma" pitchFamily="34" charset="0"/>
            </a:endParaRPr>
          </a:p>
          <a:p>
            <a:pPr lvl="1" eaLnBrk="1" hangingPunct="1">
              <a:lnSpc>
                <a:spcPct val="120000"/>
              </a:lnSpc>
              <a:buFontTx/>
              <a:buBlip>
                <a:blip r:embed="rId4"/>
              </a:buBlip>
              <a:defRPr/>
            </a:pPr>
            <a:endParaRPr lang="en-US" altLang="zh-CN" sz="2400" dirty="0">
              <a:ea typeface="微软雅黑" pitchFamily="34" charset="-122"/>
              <a:cs typeface="Tahoma" pitchFamily="34" charset="0"/>
            </a:endParaRPr>
          </a:p>
          <a:p>
            <a:pPr marL="457200" lvl="1" indent="0" eaLnBrk="1" hangingPunct="1">
              <a:lnSpc>
                <a:spcPct val="120000"/>
              </a:lnSpc>
              <a:buNone/>
              <a:defRPr/>
            </a:pPr>
            <a:r>
              <a:rPr lang="en-US" altLang="zh-CN" sz="2400" dirty="0" smtClean="0">
                <a:ea typeface="微软雅黑" pitchFamily="34" charset="-122"/>
                <a:cs typeface="Tahoma" pitchFamily="34" charset="0"/>
              </a:rPr>
              <a:t> </a:t>
            </a:r>
            <a:endParaRPr lang="en-US" altLang="zh-CN" sz="2400" dirty="0">
              <a:ea typeface="微软雅黑" pitchFamily="34" charset="-122"/>
              <a:cs typeface="Tahoma" pitchFamily="34" charset="0"/>
            </a:endParaRPr>
          </a:p>
          <a:p>
            <a:pPr lvl="1" eaLnBrk="1" hangingPunct="1">
              <a:lnSpc>
                <a:spcPct val="120000"/>
              </a:lnSpc>
              <a:buFontTx/>
              <a:buBlip>
                <a:blip r:embed="rId4"/>
              </a:buBlip>
              <a:defRPr/>
            </a:pPr>
            <a:endParaRPr lang="zh-CN" altLang="en-US" sz="2400" dirty="0">
              <a:ea typeface="微软雅黑" pitchFamily="34" charset="-122"/>
              <a:cs typeface="Tahoma" pitchFamily="34" charset="0"/>
            </a:endParaRPr>
          </a:p>
          <a:p>
            <a:pPr marL="457200" lvl="1" indent="0" eaLnBrk="1" hangingPunct="1">
              <a:lnSpc>
                <a:spcPct val="120000"/>
              </a:lnSpc>
              <a:buNone/>
              <a:defRPr/>
            </a:pPr>
            <a:endParaRPr lang="en-US" altLang="zh-CN" sz="2400" dirty="0" smtClean="0">
              <a:ea typeface="微软雅黑" pitchFamily="34" charset="-122"/>
              <a:cs typeface="Tahoma" pitchFamily="34" charset="0"/>
            </a:endParaRPr>
          </a:p>
        </p:txBody>
      </p:sp>
    </p:spTree>
    <p:extLst>
      <p:ext uri="{BB962C8B-B14F-4D97-AF65-F5344CB8AC3E}">
        <p14:creationId xmlns:p14="http://schemas.microsoft.com/office/powerpoint/2010/main" val="214890401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1+#ppt_h/2"/>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5122"/>
                                        </p:tgtEl>
                                        <p:attrNameLst>
                                          <p:attrName>style.visibility</p:attrName>
                                        </p:attrNameLst>
                                      </p:cBhvr>
                                      <p:to>
                                        <p:strVal val="visible"/>
                                      </p:to>
                                    </p:set>
                                    <p:animEffect transition="in" filter="fade">
                                      <p:cBhvr>
                                        <p:cTn id="16" dur="1000"/>
                                        <p:tgtEl>
                                          <p:spTgt spid="5122"/>
                                        </p:tgtEl>
                                      </p:cBhvr>
                                    </p:animEffect>
                                    <p:anim calcmode="lin" valueType="num">
                                      <p:cBhvr>
                                        <p:cTn id="17" dur="1000" fill="hold"/>
                                        <p:tgtEl>
                                          <p:spTgt spid="5122"/>
                                        </p:tgtEl>
                                        <p:attrNameLst>
                                          <p:attrName>ppt_x</p:attrName>
                                        </p:attrNameLst>
                                      </p:cBhvr>
                                      <p:tavLst>
                                        <p:tav tm="0">
                                          <p:val>
                                            <p:strVal val="#ppt_x"/>
                                          </p:val>
                                        </p:tav>
                                        <p:tav tm="100000">
                                          <p:val>
                                            <p:strVal val="#ppt_x"/>
                                          </p:val>
                                        </p:tav>
                                      </p:tavLst>
                                    </p:anim>
                                    <p:anim calcmode="lin" valueType="num">
                                      <p:cBhvr>
                                        <p:cTn id="18" dur="1000" fill="hold"/>
                                        <p:tgtEl>
                                          <p:spTgt spid="5122"/>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 calcmode="lin" valueType="num">
                                      <p:cBhvr additive="base">
                                        <p:cTn id="2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 calcmode="lin" valueType="num">
                                      <p:cBhvr additive="base">
                                        <p:cTn id="2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 calcmode="lin" valueType="num">
                                      <p:cBhvr additive="base">
                                        <p:cTn id="3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4">
                                            <p:txEl>
                                              <p:pRg st="8" end="8"/>
                                            </p:txEl>
                                          </p:spTgt>
                                        </p:tgtEl>
                                        <p:attrNameLst>
                                          <p:attrName>style.visibility</p:attrName>
                                        </p:attrNameLst>
                                      </p:cBhvr>
                                      <p:to>
                                        <p:strVal val="visible"/>
                                      </p:to>
                                    </p:set>
                                    <p:anim calcmode="lin" valueType="num">
                                      <p:cBhvr additive="base">
                                        <p:cTn id="41"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09800" y="152400"/>
            <a:ext cx="4800600" cy="707886"/>
          </a:xfrm>
          <a:prstGeom prst="rect">
            <a:avLst/>
          </a:prstGeom>
          <a:noFill/>
        </p:spPr>
        <p:txBody>
          <a:bodyPr wrap="square" rtlCol="0">
            <a:spAutoFit/>
          </a:bodyPr>
          <a:lstStyle/>
          <a:p>
            <a:pPr algn="ctr"/>
            <a:r>
              <a:rPr lang="en-US" altLang="zh-CN" sz="4000" dirty="0">
                <a:solidFill>
                  <a:srgbClr val="FF6600"/>
                </a:solidFill>
                <a:latin typeface="微软雅黑" pitchFamily="34" charset="-122"/>
                <a:ea typeface="微软雅黑" pitchFamily="34" charset="-122"/>
              </a:rPr>
              <a:t>About Me</a:t>
            </a:r>
            <a:endParaRPr lang="zh-CN" altLang="en-US" sz="4000" dirty="0">
              <a:solidFill>
                <a:srgbClr val="FF6600"/>
              </a:solidFill>
              <a:latin typeface="微软雅黑" pitchFamily="34" charset="-122"/>
              <a:ea typeface="微软雅黑" pitchFamily="34" charset="-122"/>
            </a:endParaRPr>
          </a:p>
        </p:txBody>
      </p:sp>
      <p:sp>
        <p:nvSpPr>
          <p:cNvPr id="4" name="Rectangle 3"/>
          <p:cNvSpPr txBox="1">
            <a:spLocks noChangeArrowheads="1"/>
          </p:cNvSpPr>
          <p:nvPr/>
        </p:nvSpPr>
        <p:spPr bwMode="auto">
          <a:xfrm>
            <a:off x="586409" y="997227"/>
            <a:ext cx="8077200" cy="4336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eaLnBrk="1" hangingPunct="1">
              <a:lnSpc>
                <a:spcPct val="120000"/>
              </a:lnSpc>
              <a:buFontTx/>
              <a:buBlip>
                <a:blip r:embed="rId3"/>
              </a:buBlip>
              <a:defRPr/>
            </a:pPr>
            <a:endParaRPr lang="en-US" altLang="zh-CN" sz="2400" dirty="0" smtClean="0">
              <a:ea typeface="微软雅黑" pitchFamily="34" charset="-122"/>
              <a:cs typeface="Tahoma" pitchFamily="34" charset="0"/>
            </a:endParaRPr>
          </a:p>
          <a:p>
            <a:pPr lvl="1" eaLnBrk="1" hangingPunct="1">
              <a:lnSpc>
                <a:spcPct val="120000"/>
              </a:lnSpc>
              <a:buFontTx/>
              <a:buBlip>
                <a:blip r:embed="rId3"/>
              </a:buBlip>
              <a:defRPr/>
            </a:pPr>
            <a:r>
              <a:rPr lang="en-US" altLang="zh-CN" sz="2400" dirty="0" smtClean="0">
                <a:ea typeface="微软雅黑" pitchFamily="34" charset="-122"/>
                <a:cs typeface="Tahoma" pitchFamily="34" charset="0"/>
              </a:rPr>
              <a:t>William Zhu </a:t>
            </a:r>
            <a:r>
              <a:rPr lang="zh-CN" altLang="en-US" sz="2400" dirty="0" smtClean="0">
                <a:ea typeface="微软雅黑" pitchFamily="34" charset="-122"/>
                <a:cs typeface="Tahoma" pitchFamily="34" charset="0"/>
              </a:rPr>
              <a:t>朱</a:t>
            </a:r>
            <a:r>
              <a:rPr lang="zh-CN" altLang="en-US" sz="2400" dirty="0">
                <a:ea typeface="微软雅黑" pitchFamily="34" charset="-122"/>
                <a:cs typeface="Tahoma" pitchFamily="34" charset="0"/>
              </a:rPr>
              <a:t>崇</a:t>
            </a:r>
            <a:r>
              <a:rPr lang="zh-CN" altLang="en-US" sz="2400" dirty="0" smtClean="0">
                <a:ea typeface="微软雅黑" pitchFamily="34" charset="-122"/>
                <a:cs typeface="Tahoma" pitchFamily="34" charset="0"/>
              </a:rPr>
              <a:t>文</a:t>
            </a:r>
            <a:endParaRPr lang="en-US" altLang="zh-CN" sz="2400" dirty="0" smtClean="0">
              <a:ea typeface="微软雅黑" pitchFamily="34" charset="-122"/>
              <a:cs typeface="Tahoma" pitchFamily="34" charset="0"/>
            </a:endParaRPr>
          </a:p>
          <a:p>
            <a:pPr lvl="1" eaLnBrk="1" hangingPunct="1">
              <a:lnSpc>
                <a:spcPct val="120000"/>
              </a:lnSpc>
              <a:buFontTx/>
              <a:buBlip>
                <a:blip r:embed="rId3"/>
              </a:buBlip>
              <a:defRPr/>
            </a:pPr>
            <a:endParaRPr lang="en-US" altLang="zh-CN" sz="2400" dirty="0" smtClean="0">
              <a:ea typeface="微软雅黑" pitchFamily="34" charset="-122"/>
              <a:cs typeface="Tahoma" pitchFamily="34" charset="0"/>
            </a:endParaRPr>
          </a:p>
          <a:p>
            <a:pPr lvl="1" eaLnBrk="1" hangingPunct="1">
              <a:lnSpc>
                <a:spcPct val="120000"/>
              </a:lnSpc>
              <a:buFontTx/>
              <a:buBlip>
                <a:blip r:embed="rId3"/>
              </a:buBlip>
              <a:defRPr/>
            </a:pPr>
            <a:r>
              <a:rPr lang="en-US" altLang="zh-CN" sz="2400" dirty="0" err="1" smtClean="0">
                <a:ea typeface="微软雅黑" pitchFamily="34" charset="-122"/>
                <a:cs typeface="Tahoma" pitchFamily="34" charset="0"/>
              </a:rPr>
              <a:t>Bigdata</a:t>
            </a:r>
            <a:r>
              <a:rPr lang="en-US" altLang="zh-CN" sz="2400" dirty="0" smtClean="0">
                <a:ea typeface="微软雅黑" pitchFamily="34" charset="-122"/>
                <a:cs typeface="Tahoma" pitchFamily="34" charset="0"/>
              </a:rPr>
              <a:t> Domain</a:t>
            </a:r>
            <a:r>
              <a:rPr lang="en-US" altLang="zh-CN" sz="2400" dirty="0">
                <a:ea typeface="微软雅黑" pitchFamily="34" charset="-122"/>
                <a:cs typeface="Tahoma" pitchFamily="34" charset="0"/>
              </a:rPr>
              <a:t>, Project Manager, </a:t>
            </a:r>
            <a:r>
              <a:rPr lang="en-US" altLang="zh-CN" sz="2400" dirty="0" err="1">
                <a:ea typeface="微软雅黑" pitchFamily="34" charset="-122"/>
                <a:cs typeface="Tahoma" pitchFamily="34" charset="0"/>
              </a:rPr>
              <a:t>Hadoop</a:t>
            </a:r>
            <a:r>
              <a:rPr lang="en-US" altLang="zh-CN" sz="2400" dirty="0">
                <a:ea typeface="微软雅黑" pitchFamily="34" charset="-122"/>
                <a:cs typeface="Tahoma" pitchFamily="34" charset="0"/>
              </a:rPr>
              <a:t> </a:t>
            </a:r>
            <a:r>
              <a:rPr lang="en-US" altLang="zh-CN" sz="2400" dirty="0" smtClean="0">
                <a:ea typeface="微软雅黑" pitchFamily="34" charset="-122"/>
                <a:cs typeface="Tahoma" pitchFamily="34" charset="0"/>
              </a:rPr>
              <a:t>Engineer</a:t>
            </a:r>
          </a:p>
          <a:p>
            <a:pPr lvl="1" eaLnBrk="1" hangingPunct="1">
              <a:lnSpc>
                <a:spcPct val="120000"/>
              </a:lnSpc>
              <a:buFontTx/>
              <a:buBlip>
                <a:blip r:embed="rId3"/>
              </a:buBlip>
              <a:defRPr/>
            </a:pPr>
            <a:endParaRPr lang="en-US" altLang="zh-CN" sz="2400" dirty="0" smtClean="0">
              <a:ea typeface="微软雅黑" pitchFamily="34" charset="-122"/>
              <a:cs typeface="Tahoma" pitchFamily="34" charset="0"/>
            </a:endParaRPr>
          </a:p>
          <a:p>
            <a:pPr lvl="1" eaLnBrk="1" hangingPunct="1">
              <a:lnSpc>
                <a:spcPct val="120000"/>
              </a:lnSpc>
              <a:buFontTx/>
              <a:buBlip>
                <a:blip r:embed="rId3"/>
              </a:buBlip>
              <a:defRPr/>
            </a:pPr>
            <a:r>
              <a:rPr lang="en-US" altLang="zh-CN" sz="2400" dirty="0">
                <a:ea typeface="微软雅黑" pitchFamily="34" charset="-122"/>
                <a:cs typeface="Tahoma" pitchFamily="34" charset="0"/>
              </a:rPr>
              <a:t>3</a:t>
            </a:r>
            <a:r>
              <a:rPr lang="zh-CN" altLang="en-US" sz="2400" dirty="0">
                <a:ea typeface="微软雅黑" pitchFamily="34" charset="-122"/>
                <a:cs typeface="Tahoma" pitchFamily="34" charset="0"/>
              </a:rPr>
              <a:t>年</a:t>
            </a:r>
            <a:r>
              <a:rPr lang="en-US" altLang="zh-CN" sz="2400" dirty="0">
                <a:ea typeface="微软雅黑" pitchFamily="34" charset="-122"/>
                <a:cs typeface="Tahoma" pitchFamily="34" charset="0"/>
              </a:rPr>
              <a:t>Java</a:t>
            </a:r>
            <a:r>
              <a:rPr lang="zh-CN" altLang="en-US" sz="2400" dirty="0">
                <a:ea typeface="微软雅黑" pitchFamily="34" charset="-122"/>
                <a:cs typeface="Tahoma" pitchFamily="34" charset="0"/>
              </a:rPr>
              <a:t>相关开发</a:t>
            </a:r>
            <a:r>
              <a:rPr lang="zh-CN" altLang="en-US" sz="2400" dirty="0" smtClean="0">
                <a:ea typeface="微软雅黑" pitchFamily="34" charset="-122"/>
                <a:cs typeface="Tahoma" pitchFamily="34" charset="0"/>
              </a:rPr>
              <a:t>经验</a:t>
            </a:r>
            <a:endParaRPr lang="en-US" altLang="zh-CN" sz="2400" dirty="0" smtClean="0">
              <a:ea typeface="微软雅黑" pitchFamily="34" charset="-122"/>
              <a:cs typeface="Tahoma" pitchFamily="34" charset="0"/>
            </a:endParaRPr>
          </a:p>
          <a:p>
            <a:pPr lvl="1" eaLnBrk="1" hangingPunct="1">
              <a:lnSpc>
                <a:spcPct val="120000"/>
              </a:lnSpc>
              <a:buFontTx/>
              <a:buBlip>
                <a:blip r:embed="rId3"/>
              </a:buBlip>
              <a:defRPr/>
            </a:pPr>
            <a:endParaRPr lang="en-US" altLang="zh-CN" sz="2400" dirty="0" smtClean="0">
              <a:ea typeface="微软雅黑" pitchFamily="34" charset="-122"/>
              <a:cs typeface="Tahoma" pitchFamily="34" charset="0"/>
            </a:endParaRPr>
          </a:p>
          <a:p>
            <a:pPr lvl="1" eaLnBrk="1" hangingPunct="1">
              <a:lnSpc>
                <a:spcPct val="120000"/>
              </a:lnSpc>
              <a:buFontTx/>
              <a:buBlip>
                <a:blip r:embed="rId3"/>
              </a:buBlip>
              <a:defRPr/>
            </a:pPr>
            <a:r>
              <a:rPr lang="zh-CN" altLang="en-US" sz="2400" dirty="0">
                <a:ea typeface="微软雅黑" pitchFamily="34" charset="-122"/>
                <a:cs typeface="Tahoma" pitchFamily="34" charset="0"/>
              </a:rPr>
              <a:t>关注大数据领域各种技术</a:t>
            </a:r>
            <a:endParaRPr lang="en-US" altLang="zh-CN" sz="2400" dirty="0">
              <a:ea typeface="微软雅黑" pitchFamily="34" charset="-122"/>
              <a:cs typeface="Tahoma" pitchFamily="34" charset="0"/>
            </a:endParaRPr>
          </a:p>
          <a:p>
            <a:pPr marL="457200" lvl="1" indent="0" algn="r" eaLnBrk="1" hangingPunct="1">
              <a:lnSpc>
                <a:spcPct val="120000"/>
              </a:lnSpc>
              <a:buNone/>
              <a:defRPr/>
            </a:pPr>
            <a:endParaRPr lang="en-US" altLang="zh-CN" sz="2400" dirty="0" smtClean="0">
              <a:latin typeface="微软雅黑" pitchFamily="34" charset="-122"/>
              <a:ea typeface="微软雅黑" pitchFamily="34" charset="-122"/>
            </a:endParaRPr>
          </a:p>
        </p:txBody>
      </p:sp>
    </p:spTree>
    <p:extLst>
      <p:ext uri="{BB962C8B-B14F-4D97-AF65-F5344CB8AC3E}">
        <p14:creationId xmlns:p14="http://schemas.microsoft.com/office/powerpoint/2010/main" val="854479592"/>
      </p:ext>
    </p:extLst>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 calcmode="lin" valueType="num">
                                      <p:cBhvr additive="base">
                                        <p:cTn id="12" dur="500" fill="hold"/>
                                        <p:tgtEl>
                                          <p:spTgt spid="4">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 calcmode="lin" valueType="num">
                                      <p:cBhvr additive="base">
                                        <p:cTn id="18" dur="500" fill="hold"/>
                                        <p:tgtEl>
                                          <p:spTgt spid="4">
                                            <p:txEl>
                                              <p:pRg st="3" end="3"/>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 calcmode="lin" valueType="num">
                                      <p:cBhvr additive="base">
                                        <p:cTn id="24" dur="500" fill="hold"/>
                                        <p:tgtEl>
                                          <p:spTgt spid="4">
                                            <p:txEl>
                                              <p:pRg st="5" end="5"/>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4">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nodeType="click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 calcmode="lin" valueType="num">
                                      <p:cBhvr additive="base">
                                        <p:cTn id="30" dur="500" fill="hold"/>
                                        <p:tgtEl>
                                          <p:spTgt spid="4">
                                            <p:txEl>
                                              <p:pRg st="7" end="7"/>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4">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34" y="-54878"/>
            <a:ext cx="9220056" cy="6912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048281" y="0"/>
            <a:ext cx="3095719" cy="1255728"/>
          </a:xfrm>
          <a:prstGeom prst="rect">
            <a:avLst/>
          </a:prstGeom>
          <a:noFill/>
        </p:spPr>
        <p:txBody>
          <a:bodyPr wrap="none" rtlCol="0">
            <a:spAutoFit/>
          </a:bodyPr>
          <a:lstStyle/>
          <a:p>
            <a:pPr lvl="1" algn="r">
              <a:lnSpc>
                <a:spcPct val="120000"/>
              </a:lnSpc>
              <a:defRPr/>
            </a:pPr>
            <a:r>
              <a:rPr lang="zh-CN" altLang="en-US" sz="2400" dirty="0">
                <a:solidFill>
                  <a:srgbClr val="FFFF00"/>
                </a:solidFill>
                <a:latin typeface="微软雅黑" pitchFamily="34" charset="-122"/>
                <a:ea typeface="微软雅黑" pitchFamily="34" charset="-122"/>
              </a:rPr>
              <a:t>微博</a:t>
            </a:r>
            <a:r>
              <a:rPr lang="en-US" altLang="zh-CN" sz="2400" dirty="0">
                <a:solidFill>
                  <a:srgbClr val="FFFF00"/>
                </a:solidFill>
                <a:latin typeface="微软雅黑" pitchFamily="34" charset="-122"/>
                <a:ea typeface="微软雅黑" pitchFamily="34" charset="-122"/>
              </a:rPr>
              <a:t>:@3hwilliam</a:t>
            </a:r>
          </a:p>
          <a:p>
            <a:pPr lvl="1" algn="r">
              <a:lnSpc>
                <a:spcPct val="120000"/>
              </a:lnSpc>
              <a:defRPr/>
            </a:pPr>
            <a:r>
              <a:rPr lang="zh-CN" altLang="en-US" sz="2400" dirty="0">
                <a:solidFill>
                  <a:srgbClr val="FFFF00"/>
                </a:solidFill>
                <a:latin typeface="微软雅黑" pitchFamily="34" charset="-122"/>
                <a:ea typeface="微软雅黑" pitchFamily="34" charset="-122"/>
              </a:rPr>
              <a:t>微信</a:t>
            </a:r>
            <a:r>
              <a:rPr lang="en-US" altLang="zh-CN" sz="2400" dirty="0">
                <a:solidFill>
                  <a:srgbClr val="FFFF00"/>
                </a:solidFill>
                <a:latin typeface="微软雅黑" pitchFamily="34" charset="-122"/>
                <a:ea typeface="微软雅黑" pitchFamily="34" charset="-122"/>
              </a:rPr>
              <a:t>: </a:t>
            </a:r>
            <a:r>
              <a:rPr lang="en-US" altLang="zh-CN" sz="2400" dirty="0" err="1">
                <a:solidFill>
                  <a:srgbClr val="FFFF00"/>
                </a:solidFill>
                <a:latin typeface="微软雅黑" pitchFamily="34" charset="-122"/>
                <a:ea typeface="微软雅黑" pitchFamily="34" charset="-122"/>
              </a:rPr>
              <a:t>williamzcw</a:t>
            </a:r>
            <a:r>
              <a:rPr lang="en-US" altLang="zh-CN" sz="2400" dirty="0">
                <a:solidFill>
                  <a:srgbClr val="FFFF00"/>
                </a:solidFill>
                <a:latin typeface="微软雅黑" pitchFamily="34" charset="-122"/>
                <a:ea typeface="微软雅黑" pitchFamily="34" charset="-122"/>
              </a:rPr>
              <a:t> </a:t>
            </a:r>
            <a:endParaRPr lang="zh-CN" altLang="en-US" sz="2400" dirty="0">
              <a:solidFill>
                <a:srgbClr val="FFFF00"/>
              </a:solidFill>
              <a:ea typeface="微软雅黑" pitchFamily="34" charset="-122"/>
              <a:cs typeface="Tahoma" pitchFamily="34" charset="0"/>
            </a:endParaRPr>
          </a:p>
          <a:p>
            <a:endParaRPr lang="zh-CN" altLang="en-US" dirty="0">
              <a:solidFill>
                <a:schemeClr val="bg1"/>
              </a:solidFill>
            </a:endParaRPr>
          </a:p>
        </p:txBody>
      </p:sp>
    </p:spTree>
    <p:extLst>
      <p:ext uri="{BB962C8B-B14F-4D97-AF65-F5344CB8AC3E}">
        <p14:creationId xmlns:p14="http://schemas.microsoft.com/office/powerpoint/2010/main" val="1162677289"/>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09800" y="152400"/>
            <a:ext cx="4800600" cy="707886"/>
          </a:xfrm>
          <a:prstGeom prst="rect">
            <a:avLst/>
          </a:prstGeom>
          <a:noFill/>
        </p:spPr>
        <p:txBody>
          <a:bodyPr wrap="square" rtlCol="0">
            <a:spAutoFit/>
          </a:bodyPr>
          <a:lstStyle/>
          <a:p>
            <a:pPr algn="ctr"/>
            <a:r>
              <a:rPr lang="en-US" altLang="zh-CN" sz="4000" dirty="0" smtClean="0">
                <a:solidFill>
                  <a:srgbClr val="FF6600"/>
                </a:solidFill>
                <a:latin typeface="微软雅黑" pitchFamily="34" charset="-122"/>
                <a:ea typeface="微软雅黑" pitchFamily="34" charset="-122"/>
              </a:rPr>
              <a:t>Tech Share</a:t>
            </a:r>
            <a:endParaRPr lang="zh-CN" altLang="en-US" sz="4000" dirty="0">
              <a:solidFill>
                <a:srgbClr val="FF6600"/>
              </a:solidFill>
              <a:latin typeface="微软雅黑" pitchFamily="34" charset="-122"/>
              <a:ea typeface="微软雅黑" pitchFamily="34" charset="-122"/>
            </a:endParaRPr>
          </a:p>
        </p:txBody>
      </p:sp>
      <p:sp>
        <p:nvSpPr>
          <p:cNvPr id="3" name="Rectangle 3"/>
          <p:cNvSpPr txBox="1">
            <a:spLocks noChangeArrowheads="1"/>
          </p:cNvSpPr>
          <p:nvPr/>
        </p:nvSpPr>
        <p:spPr bwMode="auto">
          <a:xfrm>
            <a:off x="586409" y="997227"/>
            <a:ext cx="8077200" cy="4336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eaLnBrk="1" hangingPunct="1">
              <a:lnSpc>
                <a:spcPct val="120000"/>
              </a:lnSpc>
              <a:buFontTx/>
              <a:buBlip>
                <a:blip r:embed="rId3"/>
              </a:buBlip>
              <a:defRPr/>
            </a:pPr>
            <a:endParaRPr lang="en-US" altLang="zh-CN" sz="2400" dirty="0" smtClean="0">
              <a:ea typeface="微软雅黑" pitchFamily="34" charset="-122"/>
              <a:cs typeface="Tahoma" pitchFamily="34" charset="0"/>
            </a:endParaRPr>
          </a:p>
          <a:p>
            <a:pPr lvl="1" eaLnBrk="1" hangingPunct="1">
              <a:lnSpc>
                <a:spcPct val="120000"/>
              </a:lnSpc>
              <a:buFontTx/>
              <a:buBlip>
                <a:blip r:embed="rId3"/>
              </a:buBlip>
              <a:defRPr/>
            </a:pPr>
            <a:r>
              <a:rPr lang="en-US" altLang="zh-CN" sz="2400" dirty="0" smtClean="0">
                <a:ea typeface="微软雅黑" pitchFamily="34" charset="-122"/>
                <a:cs typeface="Tahoma" pitchFamily="34" charset="0"/>
              </a:rPr>
              <a:t>Open Source</a:t>
            </a:r>
          </a:p>
          <a:p>
            <a:pPr lvl="1" eaLnBrk="1" hangingPunct="1">
              <a:lnSpc>
                <a:spcPct val="120000"/>
              </a:lnSpc>
              <a:buFontTx/>
              <a:buBlip>
                <a:blip r:embed="rId3"/>
              </a:buBlip>
              <a:defRPr/>
            </a:pPr>
            <a:endParaRPr lang="en-US" altLang="zh-CN" sz="2400" dirty="0" smtClean="0">
              <a:ea typeface="微软雅黑" pitchFamily="34" charset="-122"/>
              <a:cs typeface="Tahoma" pitchFamily="34" charset="0"/>
            </a:endParaRPr>
          </a:p>
          <a:p>
            <a:pPr lvl="1" eaLnBrk="1" hangingPunct="1">
              <a:lnSpc>
                <a:spcPct val="120000"/>
              </a:lnSpc>
              <a:buFontTx/>
              <a:buBlip>
                <a:blip r:embed="rId3"/>
              </a:buBlip>
              <a:defRPr/>
            </a:pPr>
            <a:r>
              <a:rPr lang="en-US" altLang="zh-CN" sz="2400" dirty="0" err="1" smtClean="0">
                <a:ea typeface="微软雅黑" pitchFamily="34" charset="-122"/>
                <a:cs typeface="Tahoma" pitchFamily="34" charset="0"/>
              </a:rPr>
              <a:t>Bigdata</a:t>
            </a:r>
            <a:endParaRPr lang="en-US" altLang="zh-CN" sz="2400" dirty="0" smtClean="0">
              <a:ea typeface="微软雅黑" pitchFamily="34" charset="-122"/>
              <a:cs typeface="Tahoma" pitchFamily="34" charset="0"/>
            </a:endParaRPr>
          </a:p>
          <a:p>
            <a:pPr marL="457200" lvl="1" indent="0" algn="r" eaLnBrk="1" hangingPunct="1">
              <a:lnSpc>
                <a:spcPct val="120000"/>
              </a:lnSpc>
              <a:buNone/>
              <a:defRPr/>
            </a:pPr>
            <a:endParaRPr lang="en-US" altLang="zh-CN" sz="2400" dirty="0" smtClean="0">
              <a:latin typeface="微软雅黑" pitchFamily="34" charset="-122"/>
              <a:ea typeface="微软雅黑" pitchFamily="34" charset="-122"/>
            </a:endParaRPr>
          </a:p>
        </p:txBody>
      </p:sp>
    </p:spTree>
    <p:extLst>
      <p:ext uri="{BB962C8B-B14F-4D97-AF65-F5344CB8AC3E}">
        <p14:creationId xmlns:p14="http://schemas.microsoft.com/office/powerpoint/2010/main" val="122441438"/>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 calcmode="lin" valueType="num">
                                      <p:cBhvr additive="base">
                                        <p:cTn id="18"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09800" y="152400"/>
            <a:ext cx="4800600" cy="707886"/>
          </a:xfrm>
          <a:prstGeom prst="rect">
            <a:avLst/>
          </a:prstGeom>
          <a:noFill/>
        </p:spPr>
        <p:txBody>
          <a:bodyPr wrap="square" rtlCol="0">
            <a:spAutoFit/>
          </a:bodyPr>
          <a:lstStyle/>
          <a:p>
            <a:pPr algn="ctr"/>
            <a:r>
              <a:rPr lang="en-US" altLang="zh-CN" sz="4000" dirty="0" smtClean="0">
                <a:solidFill>
                  <a:srgbClr val="FF6600"/>
                </a:solidFill>
                <a:latin typeface="微软雅黑" pitchFamily="34" charset="-122"/>
                <a:ea typeface="微软雅黑" pitchFamily="34" charset="-122"/>
              </a:rPr>
              <a:t>Open Source</a:t>
            </a:r>
            <a:endParaRPr lang="zh-CN" altLang="en-US" sz="4000" dirty="0">
              <a:solidFill>
                <a:srgbClr val="FF6600"/>
              </a:solidFill>
              <a:latin typeface="微软雅黑" pitchFamily="34" charset="-122"/>
              <a:ea typeface="微软雅黑" pitchFamily="34" charset="-122"/>
            </a:endParaRPr>
          </a:p>
        </p:txBody>
      </p:sp>
      <p:sp>
        <p:nvSpPr>
          <p:cNvPr id="3" name="Rectangle 3"/>
          <p:cNvSpPr txBox="1">
            <a:spLocks noChangeArrowheads="1"/>
          </p:cNvSpPr>
          <p:nvPr/>
        </p:nvSpPr>
        <p:spPr bwMode="auto">
          <a:xfrm>
            <a:off x="586409" y="997228"/>
            <a:ext cx="8077200" cy="2050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eaLnBrk="1" hangingPunct="1">
              <a:lnSpc>
                <a:spcPct val="120000"/>
              </a:lnSpc>
              <a:buFontTx/>
              <a:buBlip>
                <a:blip r:embed="rId3"/>
              </a:buBlip>
              <a:defRPr/>
            </a:pPr>
            <a:endParaRPr lang="en-US" altLang="zh-CN" sz="2400" dirty="0" smtClean="0">
              <a:ea typeface="微软雅黑" pitchFamily="34" charset="-122"/>
              <a:cs typeface="Tahoma" pitchFamily="34" charset="0"/>
            </a:endParaRPr>
          </a:p>
          <a:p>
            <a:pPr lvl="1" eaLnBrk="1" hangingPunct="1">
              <a:lnSpc>
                <a:spcPct val="120000"/>
              </a:lnSpc>
              <a:buFontTx/>
              <a:buBlip>
                <a:blip r:embed="rId3"/>
              </a:buBlip>
              <a:defRPr/>
            </a:pPr>
            <a:r>
              <a:rPr lang="zh-CN" altLang="en-US" sz="2400" dirty="0" smtClean="0">
                <a:ea typeface="微软雅黑" pitchFamily="34" charset="-122"/>
                <a:cs typeface="Tahoma" pitchFamily="34" charset="0"/>
              </a:rPr>
              <a:t>开源社区  </a:t>
            </a:r>
            <a:r>
              <a:rPr lang="en-US" altLang="zh-CN" sz="2400" dirty="0" smtClean="0">
                <a:ea typeface="微软雅黑" pitchFamily="34" charset="-122"/>
                <a:cs typeface="Tahoma" pitchFamily="34" charset="0"/>
              </a:rPr>
              <a:t>(Apache </a:t>
            </a:r>
            <a:r>
              <a:rPr lang="en-US" altLang="zh-CN" sz="2400" dirty="0" err="1" smtClean="0">
                <a:ea typeface="微软雅黑" pitchFamily="34" charset="-122"/>
                <a:cs typeface="Tahoma" pitchFamily="34" charset="0"/>
              </a:rPr>
              <a:t>Jira</a:t>
            </a:r>
            <a:r>
              <a:rPr lang="en-US" altLang="zh-CN" sz="2400" dirty="0" smtClean="0">
                <a:ea typeface="微软雅黑" pitchFamily="34" charset="-122"/>
                <a:cs typeface="Tahoma" pitchFamily="34" charset="0"/>
              </a:rPr>
              <a:t>/</a:t>
            </a:r>
            <a:r>
              <a:rPr lang="en-US" altLang="zh-CN" sz="2400" dirty="0" err="1" smtClean="0">
                <a:ea typeface="微软雅黑" pitchFamily="34" charset="-122"/>
                <a:cs typeface="Tahoma" pitchFamily="34" charset="0"/>
              </a:rPr>
              <a:t>Github</a:t>
            </a:r>
            <a:r>
              <a:rPr lang="en-US" altLang="zh-CN" sz="2400" dirty="0" smtClean="0">
                <a:ea typeface="微软雅黑" pitchFamily="34" charset="-122"/>
                <a:cs typeface="Tahoma" pitchFamily="34" charset="0"/>
              </a:rPr>
              <a:t>)</a:t>
            </a:r>
          </a:p>
          <a:p>
            <a:pPr lvl="1" eaLnBrk="1" hangingPunct="1">
              <a:lnSpc>
                <a:spcPct val="120000"/>
              </a:lnSpc>
              <a:buFontTx/>
              <a:buBlip>
                <a:blip r:embed="rId3"/>
              </a:buBlip>
              <a:defRPr/>
            </a:pPr>
            <a:endParaRPr lang="en-US" altLang="zh-CN" sz="2400" dirty="0" smtClean="0">
              <a:ea typeface="微软雅黑" pitchFamily="34" charset="-122"/>
              <a:cs typeface="Tahoma" pitchFamily="34" charset="0"/>
            </a:endParaRPr>
          </a:p>
          <a:p>
            <a:pPr lvl="1" eaLnBrk="1" hangingPunct="1">
              <a:lnSpc>
                <a:spcPct val="120000"/>
              </a:lnSpc>
              <a:buFontTx/>
              <a:buBlip>
                <a:blip r:embed="rId3"/>
              </a:buBlip>
              <a:defRPr/>
            </a:pPr>
            <a:r>
              <a:rPr lang="en-US" altLang="zh-CN" sz="2400" dirty="0" smtClean="0">
                <a:ea typeface="微软雅黑" pitchFamily="34" charset="-122"/>
                <a:cs typeface="Tahoma" pitchFamily="34" charset="0"/>
              </a:rPr>
              <a:t>Committer</a:t>
            </a:r>
            <a:r>
              <a:rPr lang="zh-CN" altLang="en-US" sz="2400" dirty="0">
                <a:ea typeface="微软雅黑" pitchFamily="34" charset="-122"/>
                <a:cs typeface="Tahoma" pitchFamily="34" charset="0"/>
              </a:rPr>
              <a:t> </a:t>
            </a:r>
            <a:r>
              <a:rPr lang="en-US" altLang="zh-CN" sz="2400" dirty="0" smtClean="0">
                <a:ea typeface="微软雅黑" pitchFamily="34" charset="-122"/>
                <a:cs typeface="Tahoma" pitchFamily="34" charset="0"/>
              </a:rPr>
              <a:t>, Contributor,  User</a:t>
            </a:r>
          </a:p>
        </p:txBody>
      </p:sp>
    </p:spTree>
    <p:extLst>
      <p:ext uri="{BB962C8B-B14F-4D97-AF65-F5344CB8AC3E}">
        <p14:creationId xmlns:p14="http://schemas.microsoft.com/office/powerpoint/2010/main" val="130681075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 calcmode="lin" valueType="num">
                                      <p:cBhvr additive="base">
                                        <p:cTn id="18"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4800" y="1219200"/>
            <a:ext cx="4800600" cy="707886"/>
          </a:xfrm>
          <a:prstGeom prst="rect">
            <a:avLst/>
          </a:prstGeom>
          <a:noFill/>
        </p:spPr>
        <p:txBody>
          <a:bodyPr wrap="square" rtlCol="0">
            <a:spAutoFit/>
          </a:bodyPr>
          <a:lstStyle/>
          <a:p>
            <a:pPr algn="ctr"/>
            <a:endParaRPr lang="zh-CN" altLang="en-US" sz="4000" dirty="0">
              <a:solidFill>
                <a:srgbClr val="FF6600"/>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332387"/>
            <a:ext cx="8905958" cy="3760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3"/>
          <p:cNvSpPr txBox="1">
            <a:spLocks noChangeArrowheads="1"/>
          </p:cNvSpPr>
          <p:nvPr/>
        </p:nvSpPr>
        <p:spPr bwMode="auto">
          <a:xfrm>
            <a:off x="341416" y="720846"/>
            <a:ext cx="8077200" cy="57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eaLnBrk="1" hangingPunct="1">
              <a:lnSpc>
                <a:spcPct val="120000"/>
              </a:lnSpc>
              <a:buFontTx/>
              <a:buBlip>
                <a:blip r:embed="rId3"/>
              </a:buBlip>
              <a:defRPr/>
            </a:pPr>
            <a:r>
              <a:rPr lang="en-US" altLang="zh-CN" sz="2400" dirty="0" smtClean="0">
                <a:ea typeface="微软雅黑" pitchFamily="34" charset="-122"/>
                <a:cs typeface="Tahoma" pitchFamily="34" charset="0"/>
              </a:rPr>
              <a:t>Bug , Patch</a:t>
            </a:r>
          </a:p>
        </p:txBody>
      </p:sp>
      <p:sp>
        <p:nvSpPr>
          <p:cNvPr id="8" name="TextBox 7"/>
          <p:cNvSpPr txBox="1"/>
          <p:nvPr/>
        </p:nvSpPr>
        <p:spPr>
          <a:xfrm>
            <a:off x="2128879" y="30098"/>
            <a:ext cx="4800600" cy="707886"/>
          </a:xfrm>
          <a:prstGeom prst="rect">
            <a:avLst/>
          </a:prstGeom>
          <a:noFill/>
        </p:spPr>
        <p:txBody>
          <a:bodyPr wrap="square" rtlCol="0">
            <a:spAutoFit/>
          </a:bodyPr>
          <a:lstStyle/>
          <a:p>
            <a:pPr algn="ctr"/>
            <a:r>
              <a:rPr lang="en-US" altLang="zh-CN" sz="4000" dirty="0">
                <a:solidFill>
                  <a:srgbClr val="FF6600"/>
                </a:solidFill>
                <a:latin typeface="微软雅黑" pitchFamily="34" charset="-122"/>
                <a:ea typeface="微软雅黑" pitchFamily="34" charset="-122"/>
              </a:rPr>
              <a:t>Open Source</a:t>
            </a:r>
            <a:endParaRPr lang="zh-CN" altLang="en-US" sz="4000" dirty="0">
              <a:solidFill>
                <a:srgbClr val="FF6600"/>
              </a:solidFill>
              <a:latin typeface="微软雅黑" pitchFamily="34" charset="-122"/>
              <a:ea typeface="微软雅黑" pitchFamily="34" charset="-122"/>
            </a:endParaRPr>
          </a:p>
        </p:txBody>
      </p:sp>
    </p:spTree>
    <p:extLst>
      <p:ext uri="{BB962C8B-B14F-4D97-AF65-F5344CB8AC3E}">
        <p14:creationId xmlns:p14="http://schemas.microsoft.com/office/powerpoint/2010/main" val="35349994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 calcmode="lin" valueType="num">
                                      <p:cBhvr additive="base">
                                        <p:cTn id="15"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6">
                                            <p:txEl>
                                              <p:pRg st="0" end="0"/>
                                            </p:txEl>
                                          </p:spTgt>
                                        </p:tgtEl>
                                        <p:attrNameLst>
                                          <p:attrName>ppt_y</p:attrName>
                                        </p:attrNameLst>
                                      </p:cBhvr>
                                      <p:tavLst>
                                        <p:tav tm="0">
                                          <p:val>
                                            <p:strVal val="#ppt_y"/>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1000"/>
                                        <p:tgtEl>
                                          <p:spTgt spid="1026"/>
                                        </p:tgtEl>
                                      </p:cBhvr>
                                    </p:animEffect>
                                    <p:anim calcmode="lin" valueType="num">
                                      <p:cBhvr>
                                        <p:cTn id="20" dur="1000" fill="hold"/>
                                        <p:tgtEl>
                                          <p:spTgt spid="1026"/>
                                        </p:tgtEl>
                                        <p:attrNameLst>
                                          <p:attrName>ppt_x</p:attrName>
                                        </p:attrNameLst>
                                      </p:cBhvr>
                                      <p:tavLst>
                                        <p:tav tm="0">
                                          <p:val>
                                            <p:strVal val="#ppt_x"/>
                                          </p:val>
                                        </p:tav>
                                        <p:tav tm="100000">
                                          <p:val>
                                            <p:strVal val="#ppt_x"/>
                                          </p:val>
                                        </p:tav>
                                      </p:tavLst>
                                    </p:anim>
                                    <p:anim calcmode="lin" valueType="num">
                                      <p:cBhvr>
                                        <p:cTn id="21"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4800" y="1219200"/>
            <a:ext cx="4800600" cy="707886"/>
          </a:xfrm>
          <a:prstGeom prst="rect">
            <a:avLst/>
          </a:prstGeom>
          <a:noFill/>
        </p:spPr>
        <p:txBody>
          <a:bodyPr wrap="square" rtlCol="0">
            <a:spAutoFit/>
          </a:bodyPr>
          <a:lstStyle/>
          <a:p>
            <a:pPr algn="ctr"/>
            <a:endParaRPr lang="zh-CN" altLang="en-US" sz="4000" dirty="0">
              <a:solidFill>
                <a:srgbClr val="FF6600"/>
              </a:solidFill>
              <a:latin typeface="微软雅黑" pitchFamily="34" charset="-122"/>
              <a:ea typeface="微软雅黑" pitchFamily="34" charset="-122"/>
            </a:endParaRPr>
          </a:p>
        </p:txBody>
      </p:sp>
      <p:sp>
        <p:nvSpPr>
          <p:cNvPr id="7" name="TextBox 6"/>
          <p:cNvSpPr txBox="1"/>
          <p:nvPr/>
        </p:nvSpPr>
        <p:spPr>
          <a:xfrm>
            <a:off x="2118983" y="55563"/>
            <a:ext cx="4800600" cy="707886"/>
          </a:xfrm>
          <a:prstGeom prst="rect">
            <a:avLst/>
          </a:prstGeom>
          <a:noFill/>
        </p:spPr>
        <p:txBody>
          <a:bodyPr wrap="square" rtlCol="0">
            <a:spAutoFit/>
          </a:bodyPr>
          <a:lstStyle/>
          <a:p>
            <a:pPr algn="ctr"/>
            <a:r>
              <a:rPr lang="en-US" altLang="zh-CN" sz="4000" dirty="0">
                <a:solidFill>
                  <a:srgbClr val="FF6600"/>
                </a:solidFill>
                <a:latin typeface="微软雅黑" pitchFamily="34" charset="-122"/>
                <a:ea typeface="微软雅黑" pitchFamily="34" charset="-122"/>
              </a:rPr>
              <a:t>Open Source</a:t>
            </a:r>
            <a:endParaRPr lang="zh-CN" altLang="en-US" sz="4000" dirty="0">
              <a:solidFill>
                <a:srgbClr val="FF6600"/>
              </a:solidFill>
              <a:latin typeface="微软雅黑" pitchFamily="34" charset="-122"/>
              <a:ea typeface="微软雅黑" pitchFamily="34" charset="-122"/>
            </a:endParaRPr>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990601"/>
            <a:ext cx="6814456" cy="4713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39722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22" presetClass="entr" presetSubtype="4"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609600" y="-47625"/>
            <a:ext cx="8229600" cy="1143000"/>
          </a:xfrm>
        </p:spPr>
        <p:txBody>
          <a:bodyPr/>
          <a:lstStyle/>
          <a:p>
            <a:pPr eaLnBrk="1" hangingPunct="1"/>
            <a:r>
              <a:rPr lang="zh-CN" altLang="en-US" sz="4000" dirty="0" smtClean="0">
                <a:solidFill>
                  <a:srgbClr val="FF6600"/>
                </a:solidFill>
                <a:latin typeface="微软雅黑" pitchFamily="34" charset="-122"/>
                <a:ea typeface="微软雅黑" pitchFamily="34" charset="-122"/>
              </a:rPr>
              <a:t>新蛋集团全球版图</a:t>
            </a:r>
          </a:p>
        </p:txBody>
      </p:sp>
      <p:sp>
        <p:nvSpPr>
          <p:cNvPr id="15365" name="Rectangle 4"/>
          <p:cNvSpPr>
            <a:spLocks noChangeArrowheads="1"/>
          </p:cNvSpPr>
          <p:nvPr/>
        </p:nvSpPr>
        <p:spPr bwMode="gray">
          <a:xfrm>
            <a:off x="1854167" y="5053281"/>
            <a:ext cx="6781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marL="285750" indent="-285750">
              <a:lnSpc>
                <a:spcPct val="120000"/>
              </a:lnSpc>
              <a:buBlip>
                <a:blip r:embed="rId3"/>
              </a:buBlip>
              <a:defRPr/>
            </a:pPr>
            <a:r>
              <a:rPr lang="zh-CN" altLang="en-US" dirty="0">
                <a:latin typeface="微软雅黑" pitchFamily="34" charset="-122"/>
                <a:ea typeface="微软雅黑" pitchFamily="34" charset="-122"/>
              </a:rPr>
              <a:t>高度整合的国际化资源管理</a:t>
            </a:r>
          </a:p>
          <a:p>
            <a:pPr marL="285750" indent="-285750">
              <a:lnSpc>
                <a:spcPct val="120000"/>
              </a:lnSpc>
              <a:buBlip>
                <a:blip r:embed="rId3"/>
              </a:buBlip>
              <a:defRPr/>
            </a:pPr>
            <a:r>
              <a:rPr lang="zh-CN" altLang="en-US" dirty="0" smtClean="0">
                <a:latin typeface="微软雅黑" pitchFamily="34" charset="-122"/>
                <a:ea typeface="微软雅黑" pitchFamily="34" charset="-122"/>
              </a:rPr>
              <a:t>全球</a:t>
            </a:r>
            <a:r>
              <a:rPr lang="zh-CN" altLang="en-US" dirty="0">
                <a:latin typeface="微软雅黑" pitchFamily="34" charset="-122"/>
                <a:ea typeface="微软雅黑" pitchFamily="34" charset="-122"/>
              </a:rPr>
              <a:t>采购的价格优势及资源优势</a:t>
            </a:r>
          </a:p>
        </p:txBody>
      </p:sp>
      <p:grpSp>
        <p:nvGrpSpPr>
          <p:cNvPr id="46" name="组合 45"/>
          <p:cNvGrpSpPr/>
          <p:nvPr/>
        </p:nvGrpSpPr>
        <p:grpSpPr>
          <a:xfrm>
            <a:off x="249159" y="987425"/>
            <a:ext cx="8718550" cy="4191000"/>
            <a:chOff x="166688" y="1692275"/>
            <a:chExt cx="8718550" cy="4191000"/>
          </a:xfrm>
        </p:grpSpPr>
        <p:pic>
          <p:nvPicPr>
            <p:cNvPr id="47" name="Picture 2050" descr="Drawing2 (no bullet poi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844675"/>
              <a:ext cx="8472487"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8" name="组合 47"/>
            <p:cNvGrpSpPr/>
            <p:nvPr/>
          </p:nvGrpSpPr>
          <p:grpSpPr>
            <a:xfrm>
              <a:off x="166688" y="1692275"/>
              <a:ext cx="8718550" cy="4038600"/>
              <a:chOff x="166688" y="1692275"/>
              <a:chExt cx="8718550" cy="4038600"/>
            </a:xfrm>
          </p:grpSpPr>
          <p:sp>
            <p:nvSpPr>
              <p:cNvPr id="49" name="AutoShape 2051"/>
              <p:cNvSpPr>
                <a:spLocks noChangeArrowheads="1"/>
              </p:cNvSpPr>
              <p:nvPr/>
            </p:nvSpPr>
            <p:spPr bwMode="auto">
              <a:xfrm>
                <a:off x="2408238" y="2682875"/>
                <a:ext cx="2286000" cy="590550"/>
              </a:xfrm>
              <a:prstGeom prst="wedgeRoundRectCallout">
                <a:avLst>
                  <a:gd name="adj1" fmla="val -46736"/>
                  <a:gd name="adj2" fmla="val 111023"/>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nSpc>
                    <a:spcPct val="80000"/>
                  </a:lnSpc>
                  <a:spcBef>
                    <a:spcPct val="20000"/>
                  </a:spcBef>
                  <a:buFontTx/>
                  <a:buChar char="•"/>
                </a:pPr>
                <a:r>
                  <a:rPr lang="en-US" altLang="zh-TW" sz="1200" b="1">
                    <a:solidFill>
                      <a:schemeClr val="accent2"/>
                    </a:solidFill>
                    <a:latin typeface="微软雅黑" pitchFamily="34" charset="-122"/>
                    <a:ea typeface="PMingLiU" pitchFamily="18" charset="-120"/>
                  </a:rPr>
                  <a:t>         </a:t>
                </a:r>
                <a:r>
                  <a:rPr lang="en-US" altLang="zh-CN" sz="1200" b="1">
                    <a:solidFill>
                      <a:schemeClr val="accent2"/>
                    </a:solidFill>
                    <a:latin typeface="微软雅黑" pitchFamily="34" charset="-122"/>
                    <a:ea typeface="PMingLiU" pitchFamily="18" charset="-120"/>
                  </a:rPr>
                  <a:t> </a:t>
                </a:r>
                <a:r>
                  <a:rPr lang="en-US" altLang="zh-TW" sz="1200" b="1">
                    <a:solidFill>
                      <a:schemeClr val="accent2"/>
                    </a:solidFill>
                    <a:latin typeface="微软雅黑" pitchFamily="34" charset="-122"/>
                    <a:ea typeface="PMingLiU" pitchFamily="18" charset="-120"/>
                  </a:rPr>
                  <a:t> </a:t>
                </a:r>
                <a:r>
                  <a:rPr lang="en-US" altLang="zh-TW" sz="1200" b="1" u="sng">
                    <a:solidFill>
                      <a:schemeClr val="accent2"/>
                    </a:solidFill>
                    <a:latin typeface="微软雅黑" pitchFamily="34" charset="-122"/>
                    <a:ea typeface="PMingLiU" pitchFamily="18" charset="-120"/>
                  </a:rPr>
                  <a:t>New Jersey</a:t>
                </a:r>
                <a:endParaRPr lang="en-US" altLang="zh-TW" sz="1200" b="1">
                  <a:latin typeface="微软雅黑" pitchFamily="34" charset="-122"/>
                  <a:ea typeface="PMingLiU" pitchFamily="18" charset="-120"/>
                </a:endParaRPr>
              </a:p>
              <a:p>
                <a:pPr algn="ctr">
                  <a:lnSpc>
                    <a:spcPct val="80000"/>
                  </a:lnSpc>
                  <a:spcBef>
                    <a:spcPct val="20000"/>
                  </a:spcBef>
                  <a:buFontTx/>
                  <a:buChar char="•"/>
                </a:pPr>
                <a:r>
                  <a:rPr lang="en-US" altLang="zh-TW" sz="1200">
                    <a:latin typeface="微软雅黑" pitchFamily="34" charset="-122"/>
                    <a:ea typeface="PMingLiU" pitchFamily="18" charset="-120"/>
                  </a:rPr>
                  <a:t>Warehouse </a:t>
                </a:r>
                <a:r>
                  <a:rPr lang="en-US" altLang="zh-CN" sz="1200">
                    <a:latin typeface="微软雅黑" pitchFamily="34" charset="-122"/>
                    <a:ea typeface="微软雅黑" pitchFamily="34" charset="-122"/>
                  </a:rPr>
                  <a:t>10 &amp; 14: </a:t>
                </a:r>
                <a:r>
                  <a:rPr lang="en-US" altLang="zh-CN" sz="1200">
                    <a:latin typeface="微软雅黑" pitchFamily="34" charset="-122"/>
                    <a:ea typeface="PMingLiU" pitchFamily="18" charset="-120"/>
                  </a:rPr>
                  <a:t>Cranbury</a:t>
                </a:r>
              </a:p>
              <a:p>
                <a:pPr algn="ctr">
                  <a:lnSpc>
                    <a:spcPct val="80000"/>
                  </a:lnSpc>
                  <a:spcBef>
                    <a:spcPct val="20000"/>
                  </a:spcBef>
                  <a:buFontTx/>
                  <a:buChar char="•"/>
                </a:pPr>
                <a:endParaRPr lang="en-US" altLang="zh-TW" sz="1200">
                  <a:latin typeface="微软雅黑" pitchFamily="34" charset="-122"/>
                  <a:ea typeface="PMingLiU" pitchFamily="18" charset="-120"/>
                </a:endParaRPr>
              </a:p>
            </p:txBody>
          </p:sp>
          <p:sp>
            <p:nvSpPr>
              <p:cNvPr id="50" name="AutoShape 2052"/>
              <p:cNvSpPr>
                <a:spLocks noChangeArrowheads="1"/>
              </p:cNvSpPr>
              <p:nvPr/>
            </p:nvSpPr>
            <p:spPr bwMode="auto">
              <a:xfrm>
                <a:off x="166688" y="2987675"/>
                <a:ext cx="1676400" cy="533400"/>
              </a:xfrm>
              <a:prstGeom prst="wedgeRoundRectCallout">
                <a:avLst>
                  <a:gd name="adj1" fmla="val 52273"/>
                  <a:gd name="adj2" fmla="val 91667"/>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lnSpc>
                    <a:spcPct val="80000"/>
                  </a:lnSpc>
                  <a:spcBef>
                    <a:spcPct val="20000"/>
                  </a:spcBef>
                  <a:buFontTx/>
                  <a:buChar char="•"/>
                </a:pPr>
                <a:r>
                  <a:rPr lang="en-US" altLang="zh-TW" sz="1200" b="1" u="sng">
                    <a:solidFill>
                      <a:schemeClr val="accent2"/>
                    </a:solidFill>
                    <a:latin typeface="微软雅黑" pitchFamily="34" charset="-122"/>
                    <a:ea typeface="PMingLiU" pitchFamily="18" charset="-120"/>
                  </a:rPr>
                  <a:t>Memphis, Tennessee</a:t>
                </a:r>
                <a:r>
                  <a:rPr lang="en-US" altLang="zh-TW" sz="1200">
                    <a:latin typeface="微软雅黑" pitchFamily="34" charset="-122"/>
                    <a:ea typeface="PMingLiU" pitchFamily="18" charset="-120"/>
                  </a:rPr>
                  <a:t> Warehouse</a:t>
                </a:r>
                <a:r>
                  <a:rPr lang="en-US" altLang="zh-CN" sz="1200">
                    <a:latin typeface="微软雅黑" pitchFamily="34" charset="-122"/>
                    <a:ea typeface="PMingLiU" pitchFamily="18" charset="-120"/>
                  </a:rPr>
                  <a:t> </a:t>
                </a:r>
                <a:r>
                  <a:rPr lang="en-US" altLang="zh-CN" sz="1200">
                    <a:latin typeface="微软雅黑" pitchFamily="34" charset="-122"/>
                    <a:ea typeface="微软雅黑" pitchFamily="34" charset="-122"/>
                  </a:rPr>
                  <a:t>6, 12</a:t>
                </a:r>
                <a:endParaRPr lang="en-US" altLang="zh-TW" sz="1200">
                  <a:latin typeface="微软雅黑" pitchFamily="34" charset="-122"/>
                  <a:ea typeface="微软雅黑" pitchFamily="34" charset="-122"/>
                </a:endParaRPr>
              </a:p>
            </p:txBody>
          </p:sp>
          <p:sp>
            <p:nvSpPr>
              <p:cNvPr id="51" name="AutoShape 2054"/>
              <p:cNvSpPr>
                <a:spLocks noChangeArrowheads="1"/>
              </p:cNvSpPr>
              <p:nvPr/>
            </p:nvSpPr>
            <p:spPr bwMode="auto">
              <a:xfrm>
                <a:off x="4313238" y="3749675"/>
                <a:ext cx="1797050" cy="609600"/>
              </a:xfrm>
              <a:prstGeom prst="wedgeRoundRectCallout">
                <a:avLst>
                  <a:gd name="adj1" fmla="val 68463"/>
                  <a:gd name="adj2" fmla="val -12759"/>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lnSpc>
                    <a:spcPct val="80000"/>
                  </a:lnSpc>
                  <a:spcBef>
                    <a:spcPct val="20000"/>
                  </a:spcBef>
                  <a:buFontTx/>
                  <a:buChar char="•"/>
                </a:pPr>
                <a:r>
                  <a:rPr lang="zh-CN" altLang="en-US" sz="1200" b="1" u="sng" dirty="0">
                    <a:solidFill>
                      <a:srgbClr val="CC0000"/>
                    </a:solidFill>
                    <a:latin typeface="微软雅黑" pitchFamily="34" charset="-122"/>
                    <a:ea typeface="PMingLiU" pitchFamily="18" charset="-120"/>
                  </a:rPr>
                  <a:t>中国成都</a:t>
                </a:r>
              </a:p>
              <a:p>
                <a:pPr algn="ctr">
                  <a:lnSpc>
                    <a:spcPct val="80000"/>
                  </a:lnSpc>
                  <a:spcBef>
                    <a:spcPct val="20000"/>
                  </a:spcBef>
                  <a:buFontTx/>
                  <a:buChar char="•"/>
                </a:pPr>
                <a:r>
                  <a:rPr lang="zh-CN" altLang="en-US" sz="1200" dirty="0" smtClean="0">
                    <a:latin typeface="微软雅黑" pitchFamily="34" charset="-122"/>
                    <a:ea typeface="微软雅黑" pitchFamily="34" charset="-122"/>
                  </a:rPr>
                  <a:t>全球技术支持中心</a:t>
                </a:r>
                <a:endParaRPr lang="en-US" altLang="zh-CN" sz="1200" dirty="0" smtClean="0">
                  <a:latin typeface="微软雅黑" pitchFamily="34" charset="-122"/>
                  <a:ea typeface="微软雅黑" pitchFamily="34" charset="-122"/>
                </a:endParaRPr>
              </a:p>
            </p:txBody>
          </p:sp>
          <p:sp>
            <p:nvSpPr>
              <p:cNvPr id="52" name="AutoShape 2055"/>
              <p:cNvSpPr>
                <a:spLocks noChangeArrowheads="1"/>
              </p:cNvSpPr>
              <p:nvPr/>
            </p:nvSpPr>
            <p:spPr bwMode="auto">
              <a:xfrm>
                <a:off x="6948488" y="1844675"/>
                <a:ext cx="1708150" cy="895350"/>
              </a:xfrm>
              <a:prstGeom prst="wedgeRoundRectCallout">
                <a:avLst>
                  <a:gd name="adj1" fmla="val -47028"/>
                  <a:gd name="adj2" fmla="val 177306"/>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lnSpc>
                    <a:spcPct val="80000"/>
                  </a:lnSpc>
                  <a:spcBef>
                    <a:spcPct val="20000"/>
                  </a:spcBef>
                  <a:buFontTx/>
                  <a:buChar char="•"/>
                </a:pPr>
                <a:r>
                  <a:rPr lang="zh-CN" altLang="en-US" sz="1200" b="1" u="sng" dirty="0">
                    <a:solidFill>
                      <a:srgbClr val="CC0000"/>
                    </a:solidFill>
                    <a:latin typeface="微软雅黑" pitchFamily="34" charset="-122"/>
                    <a:ea typeface="PMingLiU" pitchFamily="18" charset="-120"/>
                  </a:rPr>
                  <a:t>中国上海</a:t>
                </a:r>
              </a:p>
              <a:p>
                <a:pPr algn="ctr">
                  <a:lnSpc>
                    <a:spcPct val="80000"/>
                  </a:lnSpc>
                  <a:spcBef>
                    <a:spcPct val="20000"/>
                  </a:spcBef>
                  <a:buFontTx/>
                  <a:buChar char="•"/>
                </a:pPr>
                <a:r>
                  <a:rPr lang="zh-CN" altLang="en-US" sz="1200" dirty="0" smtClean="0">
                    <a:latin typeface="微软雅黑" pitchFamily="34" charset="-122"/>
                    <a:ea typeface="微软雅黑" pitchFamily="34" charset="-122"/>
                  </a:rPr>
                  <a:t>全球技术支持中心</a:t>
                </a:r>
                <a:endParaRPr lang="zh-CN" altLang="en-US" sz="1200" dirty="0">
                  <a:latin typeface="微软雅黑" pitchFamily="34" charset="-122"/>
                  <a:ea typeface="微软雅黑" pitchFamily="34" charset="-122"/>
                </a:endParaRPr>
              </a:p>
              <a:p>
                <a:pPr algn="ctr">
                  <a:lnSpc>
                    <a:spcPct val="80000"/>
                  </a:lnSpc>
                  <a:spcBef>
                    <a:spcPct val="20000"/>
                  </a:spcBef>
                  <a:buFontTx/>
                  <a:buChar char="•"/>
                </a:pPr>
                <a:r>
                  <a:rPr lang="zh-CN" altLang="en-US" sz="1200" dirty="0">
                    <a:latin typeface="微软雅黑" pitchFamily="34" charset="-122"/>
                    <a:ea typeface="微软雅黑" pitchFamily="34" charset="-122"/>
                  </a:rPr>
                  <a:t>中国新蛋网</a:t>
                </a:r>
              </a:p>
              <a:p>
                <a:pPr algn="ctr">
                  <a:lnSpc>
                    <a:spcPct val="80000"/>
                  </a:lnSpc>
                  <a:spcBef>
                    <a:spcPct val="20000"/>
                  </a:spcBef>
                  <a:buFontTx/>
                  <a:buChar char="•"/>
                </a:pPr>
                <a:r>
                  <a:rPr lang="zh-CN" altLang="en-US" sz="1200" dirty="0">
                    <a:latin typeface="微软雅黑" pitchFamily="34" charset="-122"/>
                    <a:ea typeface="微软雅黑" pitchFamily="34" charset="-122"/>
                  </a:rPr>
                  <a:t>奥硕物流</a:t>
                </a:r>
              </a:p>
            </p:txBody>
          </p:sp>
          <p:sp>
            <p:nvSpPr>
              <p:cNvPr id="53" name="AutoShape 2056"/>
              <p:cNvSpPr>
                <a:spLocks noChangeArrowheads="1"/>
              </p:cNvSpPr>
              <p:nvPr/>
            </p:nvSpPr>
            <p:spPr bwMode="auto">
              <a:xfrm>
                <a:off x="7437438" y="4111625"/>
                <a:ext cx="1447800" cy="914400"/>
              </a:xfrm>
              <a:prstGeom prst="wedgeRoundRectCallout">
                <a:avLst>
                  <a:gd name="adj1" fmla="val -72917"/>
                  <a:gd name="adj2" fmla="val -35417"/>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nSpc>
                    <a:spcPct val="80000"/>
                  </a:lnSpc>
                  <a:spcBef>
                    <a:spcPct val="20000"/>
                  </a:spcBef>
                  <a:buFontTx/>
                  <a:buChar char="•"/>
                </a:pPr>
                <a:r>
                  <a:rPr lang="zh-CN" altLang="en-US" sz="1200" b="1" u="sng" dirty="0">
                    <a:solidFill>
                      <a:srgbClr val="CC0000"/>
                    </a:solidFill>
                    <a:latin typeface="微软雅黑" pitchFamily="34" charset="-122"/>
                    <a:ea typeface="PMingLiU" pitchFamily="18" charset="-120"/>
                  </a:rPr>
                  <a:t>台湾台北台中</a:t>
                </a:r>
              </a:p>
              <a:p>
                <a:pPr>
                  <a:lnSpc>
                    <a:spcPct val="80000"/>
                  </a:lnSpc>
                  <a:spcBef>
                    <a:spcPct val="20000"/>
                  </a:spcBef>
                  <a:buFontTx/>
                  <a:buChar char="•"/>
                </a:pPr>
                <a:r>
                  <a:rPr lang="zh-CN" altLang="en-US" sz="1200" dirty="0">
                    <a:latin typeface="微软雅黑" pitchFamily="34" charset="-122"/>
                    <a:ea typeface="微软雅黑" pitchFamily="34" charset="-122"/>
                  </a:rPr>
                  <a:t>全球产品管理中心</a:t>
                </a:r>
              </a:p>
            </p:txBody>
          </p:sp>
          <p:pic>
            <p:nvPicPr>
              <p:cNvPr id="54" name="Picture 20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2038" y="3502025"/>
                <a:ext cx="1905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206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1038" y="3578225"/>
                <a:ext cx="1905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20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3838" y="3654425"/>
                <a:ext cx="1905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206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6838" y="3730625"/>
                <a:ext cx="1905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20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4038" y="3730625"/>
                <a:ext cx="1905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206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3188" y="3406775"/>
                <a:ext cx="1905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AutoShape 2055"/>
              <p:cNvSpPr>
                <a:spLocks noChangeArrowheads="1"/>
              </p:cNvSpPr>
              <p:nvPr/>
            </p:nvSpPr>
            <p:spPr bwMode="auto">
              <a:xfrm>
                <a:off x="4706938" y="1920875"/>
                <a:ext cx="1708150" cy="685800"/>
              </a:xfrm>
              <a:prstGeom prst="wedgeRoundRectCallout">
                <a:avLst>
                  <a:gd name="adj1" fmla="val 51301"/>
                  <a:gd name="adj2" fmla="val 187037"/>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lnSpc>
                    <a:spcPct val="80000"/>
                  </a:lnSpc>
                  <a:spcBef>
                    <a:spcPct val="20000"/>
                  </a:spcBef>
                  <a:buFontTx/>
                  <a:buChar char="•"/>
                </a:pPr>
                <a:r>
                  <a:rPr lang="zh-CN" altLang="en-US" sz="1200" b="1" u="sng" dirty="0">
                    <a:solidFill>
                      <a:srgbClr val="CC0000"/>
                    </a:solidFill>
                    <a:latin typeface="微软雅黑" pitchFamily="34" charset="-122"/>
                    <a:ea typeface="PMingLiU" pitchFamily="18" charset="-120"/>
                  </a:rPr>
                  <a:t>中国西安</a:t>
                </a:r>
              </a:p>
              <a:p>
                <a:pPr algn="ctr">
                  <a:lnSpc>
                    <a:spcPct val="80000"/>
                  </a:lnSpc>
                  <a:spcBef>
                    <a:spcPct val="20000"/>
                  </a:spcBef>
                  <a:buFontTx/>
                  <a:buChar char="•"/>
                </a:pPr>
                <a:r>
                  <a:rPr lang="zh-CN" altLang="en-US" sz="1200" dirty="0" smtClean="0">
                    <a:latin typeface="微软雅黑" pitchFamily="34" charset="-122"/>
                    <a:ea typeface="微软雅黑" pitchFamily="34" charset="-122"/>
                  </a:rPr>
                  <a:t>全球技术支持中心</a:t>
                </a:r>
                <a:endParaRPr lang="zh-CN" altLang="en-US" sz="1200" dirty="0">
                  <a:latin typeface="微软雅黑" pitchFamily="34" charset="-122"/>
                  <a:ea typeface="微软雅黑" pitchFamily="34" charset="-122"/>
                </a:endParaRPr>
              </a:p>
            </p:txBody>
          </p:sp>
          <p:sp>
            <p:nvSpPr>
              <p:cNvPr id="61" name="AutoShape 2053"/>
              <p:cNvSpPr>
                <a:spLocks noChangeArrowheads="1"/>
              </p:cNvSpPr>
              <p:nvPr/>
            </p:nvSpPr>
            <p:spPr bwMode="auto">
              <a:xfrm>
                <a:off x="655638" y="4492625"/>
                <a:ext cx="3352800" cy="1219200"/>
              </a:xfrm>
              <a:prstGeom prst="wedgeRoundRectCallout">
                <a:avLst>
                  <a:gd name="adj1" fmla="val -22111"/>
                  <a:gd name="adj2" fmla="val -85417"/>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lnSpc>
                    <a:spcPct val="80000"/>
                  </a:lnSpc>
                  <a:spcBef>
                    <a:spcPct val="20000"/>
                  </a:spcBef>
                  <a:buFontTx/>
                  <a:buChar char="•"/>
                </a:pPr>
                <a:r>
                  <a:rPr lang="en-US" altLang="zh-TW" sz="1200" b="1" u="sng" dirty="0">
                    <a:solidFill>
                      <a:schemeClr val="accent2"/>
                    </a:solidFill>
                    <a:latin typeface="微软雅黑" pitchFamily="34" charset="-122"/>
                    <a:ea typeface="PMingLiU" pitchFamily="18" charset="-120"/>
                  </a:rPr>
                  <a:t>Southern California</a:t>
                </a:r>
              </a:p>
              <a:p>
                <a:pPr>
                  <a:lnSpc>
                    <a:spcPct val="80000"/>
                  </a:lnSpc>
                  <a:spcBef>
                    <a:spcPct val="20000"/>
                  </a:spcBef>
                  <a:buFontTx/>
                  <a:buChar char="•"/>
                </a:pPr>
                <a:r>
                  <a:rPr lang="en-US" altLang="zh-TW" sz="1200" dirty="0">
                    <a:latin typeface="微软雅黑" pitchFamily="34" charset="-122"/>
                    <a:ea typeface="PMingLiU" pitchFamily="18" charset="-120"/>
                  </a:rPr>
                  <a:t>      Warehouse </a:t>
                </a:r>
                <a:r>
                  <a:rPr lang="en-US" altLang="zh-CN" sz="1200" dirty="0">
                    <a:latin typeface="微软雅黑" pitchFamily="34" charset="-122"/>
                    <a:ea typeface="微软雅黑" pitchFamily="34" charset="-122"/>
                  </a:rPr>
                  <a:t>1</a:t>
                </a:r>
                <a:r>
                  <a:rPr lang="zh-CN" altLang="en-US" sz="1200" dirty="0">
                    <a:latin typeface="微软雅黑" pitchFamily="34" charset="-122"/>
                    <a:ea typeface="微软雅黑" pitchFamily="34" charset="-122"/>
                  </a:rPr>
                  <a:t>：</a:t>
                </a:r>
                <a:r>
                  <a:rPr lang="en-US" altLang="zh-CN" sz="1200" dirty="0">
                    <a:latin typeface="微软雅黑" pitchFamily="34" charset="-122"/>
                    <a:ea typeface="微软雅黑" pitchFamily="34" charset="-122"/>
                  </a:rPr>
                  <a:t>Support Center (Phone, Chat &amp; Email),</a:t>
                </a:r>
                <a:r>
                  <a:rPr lang="en-US" altLang="zh-TW" sz="1200" dirty="0">
                    <a:latin typeface="微软雅黑" pitchFamily="34" charset="-122"/>
                    <a:ea typeface="PMingLiU" pitchFamily="18" charset="-120"/>
                  </a:rPr>
                  <a:t> Whittier </a:t>
                </a:r>
              </a:p>
              <a:p>
                <a:pPr>
                  <a:lnSpc>
                    <a:spcPct val="80000"/>
                  </a:lnSpc>
                  <a:spcBef>
                    <a:spcPct val="20000"/>
                  </a:spcBef>
                  <a:buFontTx/>
                  <a:buChar char="•"/>
                </a:pPr>
                <a:r>
                  <a:rPr lang="en-US" altLang="zh-CN" sz="1200" dirty="0">
                    <a:latin typeface="微软雅黑" pitchFamily="34" charset="-122"/>
                    <a:ea typeface="PMingLiU" pitchFamily="18" charset="-120"/>
                  </a:rPr>
                  <a:t>      </a:t>
                </a:r>
                <a:r>
                  <a:rPr lang="en-US" altLang="zh-TW" sz="1200" dirty="0">
                    <a:latin typeface="微软雅黑" pitchFamily="34" charset="-122"/>
                    <a:ea typeface="PMingLiU" pitchFamily="18" charset="-120"/>
                  </a:rPr>
                  <a:t>Warehouse</a:t>
                </a:r>
                <a:r>
                  <a:rPr lang="en-US" altLang="zh-CN" sz="1200" dirty="0">
                    <a:latin typeface="微软雅黑" pitchFamily="34" charset="-122"/>
                    <a:ea typeface="PMingLiU" pitchFamily="18" charset="-120"/>
                  </a:rPr>
                  <a:t> </a:t>
                </a:r>
                <a:r>
                  <a:rPr lang="en-US" altLang="zh-CN" sz="1200" dirty="0">
                    <a:latin typeface="微软雅黑" pitchFamily="34" charset="-122"/>
                    <a:ea typeface="微软雅黑" pitchFamily="34" charset="-122"/>
                  </a:rPr>
                  <a:t>2,7&amp;8:</a:t>
                </a:r>
                <a:r>
                  <a:rPr lang="en-US" altLang="zh-TW" sz="1200" dirty="0">
                    <a:latin typeface="微软雅黑" pitchFamily="34" charset="-122"/>
                    <a:ea typeface="PMingLiU" pitchFamily="18" charset="-120"/>
                  </a:rPr>
                  <a:t> City of Industry</a:t>
                </a:r>
                <a:endParaRPr lang="en-US" altLang="zh-TW" sz="1200" dirty="0">
                  <a:latin typeface="微软雅黑" pitchFamily="34" charset="-122"/>
                  <a:ea typeface="微软雅黑" pitchFamily="34" charset="-122"/>
                </a:endParaRPr>
              </a:p>
              <a:p>
                <a:pPr>
                  <a:lnSpc>
                    <a:spcPct val="80000"/>
                  </a:lnSpc>
                  <a:spcBef>
                    <a:spcPct val="20000"/>
                  </a:spcBef>
                  <a:buFontTx/>
                  <a:buChar char="•"/>
                </a:pPr>
                <a:r>
                  <a:rPr lang="en-US" altLang="zh-TW" sz="1200" dirty="0">
                    <a:latin typeface="微软雅黑" pitchFamily="34" charset="-122"/>
                    <a:ea typeface="PMingLiU" pitchFamily="18" charset="-120"/>
                  </a:rPr>
                  <a:t>      </a:t>
                </a:r>
                <a:r>
                  <a:rPr lang="en-US" altLang="zh-CN" sz="1200" dirty="0">
                    <a:latin typeface="微软雅黑" pitchFamily="34" charset="-122"/>
                    <a:ea typeface="微软雅黑" pitchFamily="34" charset="-122"/>
                  </a:rPr>
                  <a:t>US Headquarters:</a:t>
                </a:r>
                <a:r>
                  <a:rPr lang="en-US" altLang="zh-TW" sz="1200" dirty="0">
                    <a:latin typeface="微软雅黑" pitchFamily="34" charset="-122"/>
                    <a:ea typeface="PMingLiU" pitchFamily="18" charset="-120"/>
                  </a:rPr>
                  <a:t> City of Industry</a:t>
                </a:r>
              </a:p>
            </p:txBody>
          </p:sp>
          <p:pic>
            <p:nvPicPr>
              <p:cNvPr id="62" name="Picture 2064"/>
              <p:cNvPicPr>
                <a:picLocks noChangeAspect="1" noChangeArrowheads="1"/>
              </p:cNvPicPr>
              <p:nvPr/>
            </p:nvPicPr>
            <p:blipFill>
              <a:blip r:embed="rId5">
                <a:lum bright="24000"/>
                <a:extLst>
                  <a:ext uri="{28A0092B-C50C-407E-A947-70E740481C1C}">
                    <a14:useLocalDpi xmlns:a14="http://schemas.microsoft.com/office/drawing/2010/main" val="0"/>
                  </a:ext>
                </a:extLst>
              </a:blip>
              <a:srcRect/>
              <a:stretch>
                <a:fillRect/>
              </a:stretch>
            </p:blipFill>
            <p:spPr bwMode="auto">
              <a:xfrm>
                <a:off x="6796088" y="3368675"/>
                <a:ext cx="1905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2064"/>
              <p:cNvPicPr>
                <a:picLocks noChangeAspect="1" noChangeArrowheads="1"/>
              </p:cNvPicPr>
              <p:nvPr/>
            </p:nvPicPr>
            <p:blipFill>
              <a:blip r:embed="rId5">
                <a:lum bright="24000"/>
                <a:extLst>
                  <a:ext uri="{28A0092B-C50C-407E-A947-70E740481C1C}">
                    <a14:useLocalDpi xmlns:a14="http://schemas.microsoft.com/office/drawing/2010/main" val="0"/>
                  </a:ext>
                </a:extLst>
              </a:blip>
              <a:srcRect/>
              <a:stretch>
                <a:fillRect/>
              </a:stretch>
            </p:blipFill>
            <p:spPr bwMode="auto">
              <a:xfrm>
                <a:off x="6681788" y="3635375"/>
                <a:ext cx="1905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2064"/>
              <p:cNvPicPr>
                <a:picLocks noChangeAspect="1" noChangeArrowheads="1"/>
              </p:cNvPicPr>
              <p:nvPr/>
            </p:nvPicPr>
            <p:blipFill>
              <a:blip r:embed="rId5">
                <a:lum bright="24000"/>
                <a:extLst>
                  <a:ext uri="{28A0092B-C50C-407E-A947-70E740481C1C}">
                    <a14:useLocalDpi xmlns:a14="http://schemas.microsoft.com/office/drawing/2010/main" val="0"/>
                  </a:ext>
                </a:extLst>
              </a:blip>
              <a:srcRect/>
              <a:stretch>
                <a:fillRect/>
              </a:stretch>
            </p:blipFill>
            <p:spPr bwMode="auto">
              <a:xfrm>
                <a:off x="6719888" y="3902075"/>
                <a:ext cx="190500" cy="190500"/>
              </a:xfrm>
              <a:prstGeom prst="rect">
                <a:avLst/>
              </a:prstGeom>
              <a:noFill/>
              <a:ln>
                <a:noFill/>
              </a:ln>
              <a:extLst>
                <a:ext uri="{909E8E84-426E-40DD-AFC4-6F175D3DCCD1}">
                  <a14:hiddenFill xmlns:a14="http://schemas.microsoft.com/office/drawing/2010/main">
                    <a:solidFill>
                      <a:srgbClr val="CC99FF">
                        <a:alpha val="4784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AutoShape 2054"/>
              <p:cNvSpPr>
                <a:spLocks noChangeArrowheads="1"/>
              </p:cNvSpPr>
              <p:nvPr/>
            </p:nvSpPr>
            <p:spPr bwMode="auto">
              <a:xfrm>
                <a:off x="5580063" y="5121275"/>
                <a:ext cx="1520825" cy="609600"/>
              </a:xfrm>
              <a:prstGeom prst="wedgeRoundRectCallout">
                <a:avLst>
                  <a:gd name="adj1" fmla="val 27556"/>
                  <a:gd name="adj2" fmla="val -190366"/>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lnSpc>
                    <a:spcPct val="80000"/>
                  </a:lnSpc>
                  <a:spcBef>
                    <a:spcPct val="20000"/>
                  </a:spcBef>
                  <a:buFontTx/>
                  <a:buChar char="•"/>
                </a:pPr>
                <a:r>
                  <a:rPr lang="zh-CN" altLang="en-US" sz="1200" b="1" u="sng" dirty="0" smtClean="0">
                    <a:solidFill>
                      <a:srgbClr val="CC0000"/>
                    </a:solidFill>
                    <a:latin typeface="微软雅黑" pitchFamily="34" charset="-122"/>
                    <a:ea typeface="PMingLiU" pitchFamily="18" charset="-120"/>
                  </a:rPr>
                  <a:t>中国多地区</a:t>
                </a:r>
                <a:endParaRPr lang="en-US" altLang="zh-CN" sz="1200" b="1" u="sng" dirty="0" smtClean="0">
                  <a:solidFill>
                    <a:srgbClr val="CC0000"/>
                  </a:solidFill>
                  <a:latin typeface="微软雅黑" pitchFamily="34" charset="-122"/>
                  <a:ea typeface="PMingLiU" pitchFamily="18" charset="-120"/>
                </a:endParaRPr>
              </a:p>
              <a:p>
                <a:pPr algn="ctr">
                  <a:lnSpc>
                    <a:spcPct val="80000"/>
                  </a:lnSpc>
                  <a:spcBef>
                    <a:spcPct val="20000"/>
                  </a:spcBef>
                  <a:buFontTx/>
                  <a:buChar char="•"/>
                </a:pPr>
                <a:r>
                  <a:rPr lang="zh-CN" altLang="en-US" sz="1200" dirty="0" smtClean="0">
                    <a:latin typeface="微软雅黑" pitchFamily="34" charset="-122"/>
                    <a:ea typeface="微软雅黑" pitchFamily="34" charset="-122"/>
                  </a:rPr>
                  <a:t>物流中心</a:t>
                </a:r>
                <a:endParaRPr lang="en-US" altLang="zh-CN" sz="1200" dirty="0" smtClean="0">
                  <a:latin typeface="微软雅黑" pitchFamily="34" charset="-122"/>
                  <a:ea typeface="微软雅黑" pitchFamily="34" charset="-122"/>
                </a:endParaRPr>
              </a:p>
              <a:p>
                <a:pPr algn="ctr">
                  <a:lnSpc>
                    <a:spcPct val="80000"/>
                  </a:lnSpc>
                  <a:spcBef>
                    <a:spcPct val="20000"/>
                  </a:spcBef>
                  <a:buFontTx/>
                  <a:buChar char="•"/>
                </a:pPr>
                <a:r>
                  <a:rPr lang="zh-CN" altLang="en-US" sz="1200" dirty="0" smtClean="0">
                    <a:latin typeface="微软雅黑" pitchFamily="34" charset="-122"/>
                    <a:ea typeface="微软雅黑" pitchFamily="34" charset="-122"/>
                  </a:rPr>
                  <a:t>分拣中心</a:t>
                </a:r>
                <a:endParaRPr lang="zh-CN" altLang="en-US" sz="1200" dirty="0">
                  <a:latin typeface="微软雅黑" pitchFamily="34" charset="-122"/>
                  <a:ea typeface="微软雅黑" pitchFamily="34" charset="-122"/>
                </a:endParaRPr>
              </a:p>
            </p:txBody>
          </p:sp>
          <p:pic>
            <p:nvPicPr>
              <p:cNvPr id="66" name="Picture 206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2338" y="3063875"/>
                <a:ext cx="1905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AutoShape 2052"/>
              <p:cNvSpPr>
                <a:spLocks noChangeArrowheads="1"/>
              </p:cNvSpPr>
              <p:nvPr/>
            </p:nvSpPr>
            <p:spPr bwMode="auto">
              <a:xfrm>
                <a:off x="242888" y="1692275"/>
                <a:ext cx="1905000" cy="533400"/>
              </a:xfrm>
              <a:prstGeom prst="wedgeRoundRectCallout">
                <a:avLst>
                  <a:gd name="adj1" fmla="val 51500"/>
                  <a:gd name="adj2" fmla="val 187796"/>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nSpc>
                    <a:spcPct val="80000"/>
                  </a:lnSpc>
                  <a:spcBef>
                    <a:spcPct val="20000"/>
                  </a:spcBef>
                  <a:buFontTx/>
                  <a:buChar char="•"/>
                </a:pPr>
                <a:r>
                  <a:rPr lang="en-US" altLang="zh-CN" sz="1200" b="1" u="sng" dirty="0" smtClean="0">
                    <a:solidFill>
                      <a:schemeClr val="accent2"/>
                    </a:solidFill>
                    <a:latin typeface="微软雅黑" pitchFamily="34" charset="-122"/>
                    <a:ea typeface="PMingLiU" pitchFamily="18" charset="-120"/>
                  </a:rPr>
                  <a:t>Canada</a:t>
                </a:r>
                <a:endParaRPr lang="en-US" altLang="zh-CN" sz="1200" b="1" u="sng" dirty="0">
                  <a:solidFill>
                    <a:schemeClr val="accent2"/>
                  </a:solidFill>
                  <a:latin typeface="微软雅黑" pitchFamily="34" charset="-122"/>
                  <a:ea typeface="PMingLiU" pitchFamily="18" charset="-120"/>
                </a:endParaRPr>
              </a:p>
              <a:p>
                <a:pPr algn="ctr">
                  <a:lnSpc>
                    <a:spcPct val="80000"/>
                  </a:lnSpc>
                  <a:spcBef>
                    <a:spcPct val="20000"/>
                  </a:spcBef>
                  <a:buFontTx/>
                  <a:buChar char="•"/>
                </a:pPr>
                <a:r>
                  <a:rPr lang="en-US" altLang="zh-TW" sz="1200" dirty="0">
                    <a:solidFill>
                      <a:srgbClr val="000000"/>
                    </a:solidFill>
                    <a:latin typeface="Verdana" pitchFamily="34" charset="0"/>
                    <a:ea typeface="PMingLiU" pitchFamily="18" charset="-120"/>
                  </a:rPr>
                  <a:t> Newegg Canada</a:t>
                </a:r>
                <a:endParaRPr lang="en-US" altLang="zh-TW" sz="1200" dirty="0">
                  <a:solidFill>
                    <a:srgbClr val="000000"/>
                  </a:solidFill>
                  <a:latin typeface="Verdana" pitchFamily="34" charset="0"/>
                  <a:ea typeface="微软雅黑" pitchFamily="34" charset="-122"/>
                </a:endParaRPr>
              </a:p>
              <a:p>
                <a:pPr algn="ctr">
                  <a:lnSpc>
                    <a:spcPct val="80000"/>
                  </a:lnSpc>
                  <a:spcBef>
                    <a:spcPct val="20000"/>
                  </a:spcBef>
                  <a:buFontTx/>
                  <a:buChar char="•"/>
                </a:pPr>
                <a:endParaRPr lang="en-US" altLang="zh-CN" sz="1400" dirty="0">
                  <a:solidFill>
                    <a:srgbClr val="006600"/>
                  </a:solidFill>
                </a:endParaRPr>
              </a:p>
            </p:txBody>
          </p:sp>
        </p:grpSp>
      </p:grpSp>
    </p:spTree>
    <p:extLst>
      <p:ext uri="{BB962C8B-B14F-4D97-AF65-F5344CB8AC3E}">
        <p14:creationId xmlns:p14="http://schemas.microsoft.com/office/powerpoint/2010/main" val="205216375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4800" y="1219200"/>
            <a:ext cx="4800600" cy="707886"/>
          </a:xfrm>
          <a:prstGeom prst="rect">
            <a:avLst/>
          </a:prstGeom>
          <a:noFill/>
        </p:spPr>
        <p:txBody>
          <a:bodyPr wrap="square" rtlCol="0">
            <a:spAutoFit/>
          </a:bodyPr>
          <a:lstStyle/>
          <a:p>
            <a:pPr algn="ctr"/>
            <a:endParaRPr lang="zh-CN" altLang="en-US" sz="4000" dirty="0">
              <a:solidFill>
                <a:srgbClr val="FF6600"/>
              </a:solidFill>
              <a:latin typeface="微软雅黑" pitchFamily="34" charset="-122"/>
              <a:ea typeface="微软雅黑" pitchFamily="34" charset="-122"/>
            </a:endParaRPr>
          </a:p>
        </p:txBody>
      </p:sp>
      <p:sp>
        <p:nvSpPr>
          <p:cNvPr id="5" name="TextBox 4"/>
          <p:cNvSpPr txBox="1"/>
          <p:nvPr/>
        </p:nvSpPr>
        <p:spPr>
          <a:xfrm>
            <a:off x="1905000" y="304800"/>
            <a:ext cx="4800600" cy="707886"/>
          </a:xfrm>
          <a:prstGeom prst="rect">
            <a:avLst/>
          </a:prstGeom>
          <a:noFill/>
        </p:spPr>
        <p:txBody>
          <a:bodyPr wrap="square" rtlCol="0">
            <a:spAutoFit/>
          </a:bodyPr>
          <a:lstStyle/>
          <a:p>
            <a:pPr algn="ctr"/>
            <a:r>
              <a:rPr lang="en-US" altLang="zh-CN" sz="4000" dirty="0" smtClean="0">
                <a:solidFill>
                  <a:srgbClr val="FF6600"/>
                </a:solidFill>
                <a:latin typeface="微软雅黑" pitchFamily="34" charset="-122"/>
                <a:ea typeface="微软雅黑" pitchFamily="34" charset="-122"/>
              </a:rPr>
              <a:t>Open Source</a:t>
            </a:r>
            <a:endParaRPr lang="zh-CN" altLang="en-US" sz="4000" dirty="0">
              <a:solidFill>
                <a:srgbClr val="FF6600"/>
              </a:solidFill>
              <a:latin typeface="微软雅黑" pitchFamily="34" charset="-122"/>
              <a:ea typeface="微软雅黑" pitchFamily="34" charset="-122"/>
            </a:endParaRPr>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99" y="1248888"/>
            <a:ext cx="8938161"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69882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4100"/>
                                        </p:tgtEl>
                                        <p:attrNameLst>
                                          <p:attrName>style.visibility</p:attrName>
                                        </p:attrNameLst>
                                      </p:cBhvr>
                                      <p:to>
                                        <p:strVal val="visible"/>
                                      </p:to>
                                    </p:set>
                                    <p:animEffect transition="in" filter="fade">
                                      <p:cBhvr>
                                        <p:cTn id="14" dur="1000"/>
                                        <p:tgtEl>
                                          <p:spTgt spid="4100"/>
                                        </p:tgtEl>
                                      </p:cBhvr>
                                    </p:animEffect>
                                    <p:anim calcmode="lin" valueType="num">
                                      <p:cBhvr>
                                        <p:cTn id="15" dur="1000" fill="hold"/>
                                        <p:tgtEl>
                                          <p:spTgt spid="4100"/>
                                        </p:tgtEl>
                                        <p:attrNameLst>
                                          <p:attrName>ppt_x</p:attrName>
                                        </p:attrNameLst>
                                      </p:cBhvr>
                                      <p:tavLst>
                                        <p:tav tm="0">
                                          <p:val>
                                            <p:strVal val="#ppt_x"/>
                                          </p:val>
                                        </p:tav>
                                        <p:tav tm="100000">
                                          <p:val>
                                            <p:strVal val="#ppt_x"/>
                                          </p:val>
                                        </p:tav>
                                      </p:tavLst>
                                    </p:anim>
                                    <p:anim calcmode="lin" valueType="num">
                                      <p:cBhvr>
                                        <p:cTn id="16" dur="1000" fill="hold"/>
                                        <p:tgtEl>
                                          <p:spTgt spid="41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4800" y="1219200"/>
            <a:ext cx="4800600" cy="707886"/>
          </a:xfrm>
          <a:prstGeom prst="rect">
            <a:avLst/>
          </a:prstGeom>
          <a:noFill/>
        </p:spPr>
        <p:txBody>
          <a:bodyPr wrap="square" rtlCol="0">
            <a:spAutoFit/>
          </a:bodyPr>
          <a:lstStyle/>
          <a:p>
            <a:pPr algn="ctr"/>
            <a:endParaRPr lang="zh-CN" altLang="en-US" sz="4000" dirty="0">
              <a:solidFill>
                <a:srgbClr val="FF6600"/>
              </a:solidFill>
              <a:latin typeface="微软雅黑" pitchFamily="34" charset="-122"/>
              <a:ea typeface="微软雅黑" pitchFamily="34" charset="-122"/>
            </a:endParaRPr>
          </a:p>
        </p:txBody>
      </p:sp>
      <p:sp>
        <p:nvSpPr>
          <p:cNvPr id="5" name="TextBox 4"/>
          <p:cNvSpPr txBox="1"/>
          <p:nvPr/>
        </p:nvSpPr>
        <p:spPr>
          <a:xfrm>
            <a:off x="1905000" y="304800"/>
            <a:ext cx="4800600" cy="707886"/>
          </a:xfrm>
          <a:prstGeom prst="rect">
            <a:avLst/>
          </a:prstGeom>
          <a:noFill/>
        </p:spPr>
        <p:txBody>
          <a:bodyPr wrap="square" rtlCol="0">
            <a:spAutoFit/>
          </a:bodyPr>
          <a:lstStyle/>
          <a:p>
            <a:pPr algn="ctr"/>
            <a:r>
              <a:rPr lang="en-US" altLang="zh-CN" sz="4000" dirty="0" smtClean="0">
                <a:solidFill>
                  <a:srgbClr val="FF6600"/>
                </a:solidFill>
                <a:latin typeface="微软雅黑" pitchFamily="34" charset="-122"/>
                <a:ea typeface="微软雅黑" pitchFamily="34" charset="-122"/>
              </a:rPr>
              <a:t>Big Data</a:t>
            </a:r>
            <a:endParaRPr lang="zh-CN" altLang="en-US" sz="4000" dirty="0">
              <a:solidFill>
                <a:srgbClr val="FF6600"/>
              </a:solidFill>
              <a:latin typeface="微软雅黑" pitchFamily="34" charset="-122"/>
              <a:ea typeface="微软雅黑" pitchFamily="34" charset="-122"/>
            </a:endParaRPr>
          </a:p>
        </p:txBody>
      </p:sp>
      <p:sp>
        <p:nvSpPr>
          <p:cNvPr id="6" name="Rectangle 3"/>
          <p:cNvSpPr txBox="1">
            <a:spLocks noChangeArrowheads="1"/>
          </p:cNvSpPr>
          <p:nvPr/>
        </p:nvSpPr>
        <p:spPr bwMode="auto">
          <a:xfrm>
            <a:off x="332509" y="1084348"/>
            <a:ext cx="8077200" cy="5164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eaLnBrk="1" hangingPunct="1">
              <a:lnSpc>
                <a:spcPct val="120000"/>
              </a:lnSpc>
              <a:buFontTx/>
              <a:buBlip>
                <a:blip r:embed="rId2"/>
              </a:buBlip>
              <a:defRPr/>
            </a:pPr>
            <a:r>
              <a:rPr lang="en-US" altLang="zh-CN" sz="2400" dirty="0" err="1" smtClean="0">
                <a:ea typeface="微软雅黑" pitchFamily="34" charset="-122"/>
                <a:cs typeface="Tahoma" pitchFamily="34" charset="0"/>
              </a:rPr>
              <a:t>Nosql</a:t>
            </a:r>
            <a:r>
              <a:rPr lang="en-US" altLang="zh-CN" sz="2400" dirty="0" smtClean="0">
                <a:ea typeface="微软雅黑" pitchFamily="34" charset="-122"/>
                <a:cs typeface="Tahoma" pitchFamily="34" charset="0"/>
              </a:rPr>
              <a:t> </a:t>
            </a:r>
          </a:p>
          <a:p>
            <a:pPr lvl="1" eaLnBrk="1" hangingPunct="1">
              <a:lnSpc>
                <a:spcPct val="120000"/>
              </a:lnSpc>
              <a:buFontTx/>
              <a:buBlip>
                <a:blip r:embed="rId2"/>
              </a:buBlip>
              <a:defRPr/>
            </a:pPr>
            <a:endParaRPr lang="en-US" altLang="zh-CN" sz="2400" dirty="0" smtClean="0">
              <a:ea typeface="微软雅黑" pitchFamily="34" charset="-122"/>
              <a:cs typeface="Tahoma" pitchFamily="34" charset="0"/>
            </a:endParaRPr>
          </a:p>
          <a:p>
            <a:pPr lvl="1" eaLnBrk="1" hangingPunct="1">
              <a:lnSpc>
                <a:spcPct val="120000"/>
              </a:lnSpc>
              <a:buFontTx/>
              <a:buBlip>
                <a:blip r:embed="rId2"/>
              </a:buBlip>
              <a:defRPr/>
            </a:pPr>
            <a:r>
              <a:rPr lang="en-US" altLang="zh-CN" sz="2400" dirty="0" err="1" smtClean="0">
                <a:ea typeface="微软雅黑" pitchFamily="34" charset="-122"/>
                <a:cs typeface="Tahoma" pitchFamily="34" charset="0"/>
              </a:rPr>
              <a:t>Hbase</a:t>
            </a:r>
            <a:endParaRPr lang="en-US" altLang="zh-CN" sz="2400" dirty="0" smtClean="0">
              <a:ea typeface="微软雅黑" pitchFamily="34" charset="-122"/>
              <a:cs typeface="Tahoma" pitchFamily="34" charset="0"/>
            </a:endParaRPr>
          </a:p>
          <a:p>
            <a:pPr lvl="1" eaLnBrk="1" hangingPunct="1">
              <a:lnSpc>
                <a:spcPct val="120000"/>
              </a:lnSpc>
              <a:buFontTx/>
              <a:buBlip>
                <a:blip r:embed="rId2"/>
              </a:buBlip>
              <a:defRPr/>
            </a:pPr>
            <a:endParaRPr lang="en-US" altLang="zh-CN" sz="2400" dirty="0" smtClean="0">
              <a:ea typeface="微软雅黑" pitchFamily="34" charset="-122"/>
              <a:cs typeface="Tahoma" pitchFamily="34" charset="0"/>
            </a:endParaRPr>
          </a:p>
          <a:p>
            <a:pPr lvl="1" eaLnBrk="1" hangingPunct="1">
              <a:lnSpc>
                <a:spcPct val="120000"/>
              </a:lnSpc>
              <a:buFontTx/>
              <a:buBlip>
                <a:blip r:embed="rId2"/>
              </a:buBlip>
              <a:defRPr/>
            </a:pPr>
            <a:r>
              <a:rPr lang="zh-CN" altLang="en-US" sz="2400" dirty="0" smtClean="0">
                <a:ea typeface="微软雅黑" pitchFamily="34" charset="-122"/>
                <a:cs typeface="Tahoma" pitchFamily="34" charset="0"/>
              </a:rPr>
              <a:t>高性能读写</a:t>
            </a:r>
            <a:endParaRPr lang="en-US" altLang="zh-CN" sz="2400" dirty="0" smtClean="0">
              <a:ea typeface="微软雅黑" pitchFamily="34" charset="-122"/>
              <a:cs typeface="Tahoma" pitchFamily="34" charset="0"/>
            </a:endParaRPr>
          </a:p>
          <a:p>
            <a:pPr lvl="1" eaLnBrk="1" hangingPunct="1">
              <a:lnSpc>
                <a:spcPct val="120000"/>
              </a:lnSpc>
              <a:buFontTx/>
              <a:buBlip>
                <a:blip r:embed="rId2"/>
              </a:buBlip>
              <a:defRPr/>
            </a:pPr>
            <a:endParaRPr lang="en-US" altLang="zh-CN" sz="2400" dirty="0" smtClean="0">
              <a:ea typeface="微软雅黑" pitchFamily="34" charset="-122"/>
              <a:cs typeface="Tahoma" pitchFamily="34" charset="0"/>
            </a:endParaRPr>
          </a:p>
          <a:p>
            <a:pPr lvl="1" eaLnBrk="1" hangingPunct="1">
              <a:lnSpc>
                <a:spcPct val="120000"/>
              </a:lnSpc>
              <a:buFontTx/>
              <a:buBlip>
                <a:blip r:embed="rId2"/>
              </a:buBlip>
              <a:defRPr/>
            </a:pPr>
            <a:r>
              <a:rPr lang="zh-CN" altLang="en-US" sz="2400" dirty="0" smtClean="0">
                <a:ea typeface="微软雅黑" pitchFamily="34" charset="-122"/>
                <a:cs typeface="Tahoma" pitchFamily="34" charset="0"/>
              </a:rPr>
              <a:t>非结构化</a:t>
            </a:r>
            <a:endParaRPr lang="en-US" altLang="zh-CN" sz="2400" dirty="0" smtClean="0">
              <a:ea typeface="微软雅黑" pitchFamily="34" charset="-122"/>
              <a:cs typeface="Tahoma" pitchFamily="34" charset="0"/>
            </a:endParaRPr>
          </a:p>
          <a:p>
            <a:pPr lvl="1" eaLnBrk="1" hangingPunct="1">
              <a:lnSpc>
                <a:spcPct val="120000"/>
              </a:lnSpc>
              <a:buFontTx/>
              <a:buBlip>
                <a:blip r:embed="rId2"/>
              </a:buBlip>
              <a:defRPr/>
            </a:pPr>
            <a:endParaRPr lang="en-US" altLang="zh-CN" sz="2400" dirty="0" smtClean="0">
              <a:ea typeface="微软雅黑" pitchFamily="34" charset="-122"/>
              <a:cs typeface="Tahoma" pitchFamily="34" charset="0"/>
            </a:endParaRPr>
          </a:p>
          <a:p>
            <a:pPr lvl="1" eaLnBrk="1" hangingPunct="1">
              <a:lnSpc>
                <a:spcPct val="120000"/>
              </a:lnSpc>
              <a:buFontTx/>
              <a:buBlip>
                <a:blip r:embed="rId2"/>
              </a:buBlip>
              <a:defRPr/>
            </a:pPr>
            <a:r>
              <a:rPr lang="zh-CN" altLang="en-US" sz="2400" dirty="0" smtClean="0">
                <a:ea typeface="微软雅黑" pitchFamily="34" charset="-122"/>
                <a:cs typeface="Tahoma" pitchFamily="34" charset="0"/>
              </a:rPr>
              <a:t>开</a:t>
            </a:r>
            <a:r>
              <a:rPr lang="zh-CN" altLang="en-US" sz="2400" dirty="0">
                <a:ea typeface="微软雅黑" pitchFamily="34" charset="-122"/>
                <a:cs typeface="Tahoma" pitchFamily="34" charset="0"/>
              </a:rPr>
              <a:t>源产品</a:t>
            </a:r>
            <a:endParaRPr lang="en-US" altLang="zh-CN" sz="2400" dirty="0" smtClean="0">
              <a:ea typeface="微软雅黑" pitchFamily="34" charset="-122"/>
              <a:cs typeface="Tahoma" pitchFamily="34" charset="0"/>
            </a:endParaRPr>
          </a:p>
          <a:p>
            <a:pPr lvl="1" eaLnBrk="1" hangingPunct="1">
              <a:lnSpc>
                <a:spcPct val="120000"/>
              </a:lnSpc>
              <a:buFontTx/>
              <a:buBlip>
                <a:blip r:embed="rId2"/>
              </a:buBlip>
              <a:defRPr/>
            </a:pPr>
            <a:endParaRPr lang="en-US" altLang="zh-CN" sz="2400" dirty="0" smtClean="0">
              <a:ea typeface="微软雅黑" pitchFamily="34" charset="-122"/>
              <a:cs typeface="Tahoma" pitchFamily="34"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199" y="1488936"/>
            <a:ext cx="2790825"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199" y="2971800"/>
            <a:ext cx="13335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0199" y="4513303"/>
            <a:ext cx="3086100"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72381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nodePh="1">
                                  <p:stCondLst>
                                    <p:cond delay="0"/>
                                  </p:stCondLst>
                                  <p:endCondLst>
                                    <p:cond evt="begin" delay="0">
                                      <p:tn val="8"/>
                                    </p:cond>
                                  </p:end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5122"/>
                                        </p:tgtEl>
                                        <p:attrNameLst>
                                          <p:attrName>style.visibility</p:attrName>
                                        </p:attrNameLst>
                                      </p:cBhvr>
                                      <p:to>
                                        <p:strVal val="visible"/>
                                      </p:to>
                                    </p:set>
                                    <p:animEffect transition="in" filter="fade">
                                      <p:cBhvr>
                                        <p:cTn id="15" dur="1000"/>
                                        <p:tgtEl>
                                          <p:spTgt spid="5122"/>
                                        </p:tgtEl>
                                      </p:cBhvr>
                                    </p:animEffect>
                                    <p:anim calcmode="lin" valueType="num">
                                      <p:cBhvr>
                                        <p:cTn id="16" dur="1000" fill="hold"/>
                                        <p:tgtEl>
                                          <p:spTgt spid="5122"/>
                                        </p:tgtEl>
                                        <p:attrNameLst>
                                          <p:attrName>ppt_x</p:attrName>
                                        </p:attrNameLst>
                                      </p:cBhvr>
                                      <p:tavLst>
                                        <p:tav tm="0">
                                          <p:val>
                                            <p:strVal val="#ppt_x"/>
                                          </p:val>
                                        </p:tav>
                                        <p:tav tm="100000">
                                          <p:val>
                                            <p:strVal val="#ppt_x"/>
                                          </p:val>
                                        </p:tav>
                                      </p:tavLst>
                                    </p:anim>
                                    <p:anim calcmode="lin" valueType="num">
                                      <p:cBhvr>
                                        <p:cTn id="17" dur="1000" fill="hold"/>
                                        <p:tgtEl>
                                          <p:spTgt spid="5122"/>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5123"/>
                                        </p:tgtEl>
                                        <p:attrNameLst>
                                          <p:attrName>style.visibility</p:attrName>
                                        </p:attrNameLst>
                                      </p:cBhvr>
                                      <p:to>
                                        <p:strVal val="visible"/>
                                      </p:to>
                                    </p:set>
                                    <p:animEffect transition="in" filter="fade">
                                      <p:cBhvr>
                                        <p:cTn id="20" dur="1000"/>
                                        <p:tgtEl>
                                          <p:spTgt spid="5123"/>
                                        </p:tgtEl>
                                      </p:cBhvr>
                                    </p:animEffect>
                                    <p:anim calcmode="lin" valueType="num">
                                      <p:cBhvr>
                                        <p:cTn id="21" dur="1000" fill="hold"/>
                                        <p:tgtEl>
                                          <p:spTgt spid="5123"/>
                                        </p:tgtEl>
                                        <p:attrNameLst>
                                          <p:attrName>ppt_x</p:attrName>
                                        </p:attrNameLst>
                                      </p:cBhvr>
                                      <p:tavLst>
                                        <p:tav tm="0">
                                          <p:val>
                                            <p:strVal val="#ppt_x"/>
                                          </p:val>
                                        </p:tav>
                                        <p:tav tm="100000">
                                          <p:val>
                                            <p:strVal val="#ppt_x"/>
                                          </p:val>
                                        </p:tav>
                                      </p:tavLst>
                                    </p:anim>
                                    <p:anim calcmode="lin" valueType="num">
                                      <p:cBhvr>
                                        <p:cTn id="22" dur="1000" fill="hold"/>
                                        <p:tgtEl>
                                          <p:spTgt spid="5123"/>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2" presetClass="entr" presetSubtype="0" fill="hold" nodeType="afterEffect">
                                  <p:stCondLst>
                                    <p:cond delay="0"/>
                                  </p:stCondLst>
                                  <p:childTnLst>
                                    <p:set>
                                      <p:cBhvr>
                                        <p:cTn id="25" dur="1" fill="hold">
                                          <p:stCondLst>
                                            <p:cond delay="0"/>
                                          </p:stCondLst>
                                        </p:cTn>
                                        <p:tgtEl>
                                          <p:spTgt spid="5124"/>
                                        </p:tgtEl>
                                        <p:attrNameLst>
                                          <p:attrName>style.visibility</p:attrName>
                                        </p:attrNameLst>
                                      </p:cBhvr>
                                      <p:to>
                                        <p:strVal val="visible"/>
                                      </p:to>
                                    </p:set>
                                    <p:animEffect transition="in" filter="fade">
                                      <p:cBhvr>
                                        <p:cTn id="26" dur="1000"/>
                                        <p:tgtEl>
                                          <p:spTgt spid="5124"/>
                                        </p:tgtEl>
                                      </p:cBhvr>
                                    </p:animEffect>
                                    <p:anim calcmode="lin" valueType="num">
                                      <p:cBhvr>
                                        <p:cTn id="27" dur="1000" fill="hold"/>
                                        <p:tgtEl>
                                          <p:spTgt spid="5124"/>
                                        </p:tgtEl>
                                        <p:attrNameLst>
                                          <p:attrName>ppt_x</p:attrName>
                                        </p:attrNameLst>
                                      </p:cBhvr>
                                      <p:tavLst>
                                        <p:tav tm="0">
                                          <p:val>
                                            <p:strVal val="#ppt_x"/>
                                          </p:val>
                                        </p:tav>
                                        <p:tav tm="100000">
                                          <p:val>
                                            <p:strVal val="#ppt_x"/>
                                          </p:val>
                                        </p:tav>
                                      </p:tavLst>
                                    </p:anim>
                                    <p:anim calcmode="lin" valueType="num">
                                      <p:cBhvr>
                                        <p:cTn id="28" dur="1000" fill="hold"/>
                                        <p:tgtEl>
                                          <p:spTgt spid="5124"/>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anim calcmode="lin" valueType="num">
                                      <p:cBhvr additive="base">
                                        <p:cTn id="33"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nodeType="click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anim calcmode="lin" valueType="num">
                                      <p:cBhvr additive="base">
                                        <p:cTn id="39" dur="500" fill="hold"/>
                                        <p:tgtEl>
                                          <p:spTgt spid="6">
                                            <p:txEl>
                                              <p:pRg st="2" end="2"/>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anim calcmode="lin" valueType="num">
                                      <p:cBhvr additive="base">
                                        <p:cTn id="45" dur="500" fill="hold"/>
                                        <p:tgtEl>
                                          <p:spTgt spid="6">
                                            <p:txEl>
                                              <p:pRg st="4" end="4"/>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6">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nodeType="clickEffect">
                                  <p:stCondLst>
                                    <p:cond delay="0"/>
                                  </p:stCondLst>
                                  <p:childTnLst>
                                    <p:set>
                                      <p:cBhvr>
                                        <p:cTn id="50" dur="1" fill="hold">
                                          <p:stCondLst>
                                            <p:cond delay="0"/>
                                          </p:stCondLst>
                                        </p:cTn>
                                        <p:tgtEl>
                                          <p:spTgt spid="6">
                                            <p:txEl>
                                              <p:pRg st="6" end="6"/>
                                            </p:txEl>
                                          </p:spTgt>
                                        </p:tgtEl>
                                        <p:attrNameLst>
                                          <p:attrName>style.visibility</p:attrName>
                                        </p:attrNameLst>
                                      </p:cBhvr>
                                      <p:to>
                                        <p:strVal val="visible"/>
                                      </p:to>
                                    </p:set>
                                    <p:anim calcmode="lin" valueType="num">
                                      <p:cBhvr additive="base">
                                        <p:cTn id="51" dur="500" fill="hold"/>
                                        <p:tgtEl>
                                          <p:spTgt spid="6">
                                            <p:txEl>
                                              <p:pRg st="6" end="6"/>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6">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nodeType="clickEffect">
                                  <p:stCondLst>
                                    <p:cond delay="0"/>
                                  </p:stCondLst>
                                  <p:childTnLst>
                                    <p:set>
                                      <p:cBhvr>
                                        <p:cTn id="56" dur="1" fill="hold">
                                          <p:stCondLst>
                                            <p:cond delay="0"/>
                                          </p:stCondLst>
                                        </p:cTn>
                                        <p:tgtEl>
                                          <p:spTgt spid="6">
                                            <p:txEl>
                                              <p:pRg st="8" end="8"/>
                                            </p:txEl>
                                          </p:spTgt>
                                        </p:tgtEl>
                                        <p:attrNameLst>
                                          <p:attrName>style.visibility</p:attrName>
                                        </p:attrNameLst>
                                      </p:cBhvr>
                                      <p:to>
                                        <p:strVal val="visible"/>
                                      </p:to>
                                    </p:set>
                                    <p:anim calcmode="lin" valueType="num">
                                      <p:cBhvr additive="base">
                                        <p:cTn id="57" dur="500" fill="hold"/>
                                        <p:tgtEl>
                                          <p:spTgt spid="6">
                                            <p:txEl>
                                              <p:pRg st="8" end="8"/>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6">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09800" y="152400"/>
            <a:ext cx="4800600" cy="707886"/>
          </a:xfrm>
          <a:prstGeom prst="rect">
            <a:avLst/>
          </a:prstGeom>
          <a:noFill/>
        </p:spPr>
        <p:txBody>
          <a:bodyPr wrap="square" rtlCol="0">
            <a:spAutoFit/>
          </a:bodyPr>
          <a:lstStyle/>
          <a:p>
            <a:pPr algn="ctr"/>
            <a:r>
              <a:rPr lang="en-US" altLang="zh-CN" sz="4000" dirty="0">
                <a:solidFill>
                  <a:srgbClr val="FF6600"/>
                </a:solidFill>
                <a:latin typeface="微软雅黑" pitchFamily="34" charset="-122"/>
                <a:ea typeface="微软雅黑" pitchFamily="34" charset="-122"/>
              </a:rPr>
              <a:t>Questions?</a:t>
            </a:r>
            <a:endParaRPr lang="zh-CN" altLang="en-US" sz="4000" dirty="0">
              <a:solidFill>
                <a:srgbClr val="FF6600"/>
              </a:solidFill>
              <a:latin typeface="微软雅黑" pitchFamily="34" charset="-122"/>
              <a:ea typeface="微软雅黑" pitchFamily="34" charset="-122"/>
            </a:endParaRPr>
          </a:p>
        </p:txBody>
      </p:sp>
      <p:sp>
        <p:nvSpPr>
          <p:cNvPr id="4" name="Rectangle 3"/>
          <p:cNvSpPr txBox="1">
            <a:spLocks noChangeArrowheads="1"/>
          </p:cNvSpPr>
          <p:nvPr/>
        </p:nvSpPr>
        <p:spPr bwMode="auto">
          <a:xfrm>
            <a:off x="586409" y="997227"/>
            <a:ext cx="8077200" cy="4336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eaLnBrk="1" hangingPunct="1">
              <a:lnSpc>
                <a:spcPct val="120000"/>
              </a:lnSpc>
              <a:buNone/>
              <a:defRPr/>
            </a:pPr>
            <a:endParaRPr lang="en-US" altLang="zh-CN" sz="2400" dirty="0" smtClean="0">
              <a:ea typeface="微软雅黑" pitchFamily="34" charset="-122"/>
              <a:cs typeface="Tahoma" pitchFamily="34" charset="0"/>
            </a:endParaRPr>
          </a:p>
        </p:txBody>
      </p:sp>
      <p:pic>
        <p:nvPicPr>
          <p:cNvPr id="3074" name="Picture 2" descr="http://images20.fotki.com/v386/photos/6/2065936/11023115/3dcharacter68-vi.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863599"/>
            <a:ext cx="3071191" cy="4094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0370415"/>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981044" y="228600"/>
            <a:ext cx="4800600" cy="707886"/>
          </a:xfrm>
          <a:prstGeom prst="rect">
            <a:avLst/>
          </a:prstGeom>
          <a:noFill/>
        </p:spPr>
        <p:txBody>
          <a:bodyPr wrap="square" rtlCol="0">
            <a:spAutoFit/>
          </a:bodyPr>
          <a:lstStyle/>
          <a:p>
            <a:pPr algn="ctr"/>
            <a:r>
              <a:rPr lang="zh-CN" altLang="en-US" sz="4000" dirty="0" smtClean="0">
                <a:solidFill>
                  <a:srgbClr val="FF6600"/>
                </a:solidFill>
                <a:latin typeface="微软雅黑" pitchFamily="34" charset="-122"/>
                <a:ea typeface="微软雅黑" pitchFamily="34" charset="-122"/>
              </a:rPr>
              <a:t>联系我们</a:t>
            </a:r>
            <a:endParaRPr lang="zh-CN" altLang="en-US" sz="4000" dirty="0">
              <a:solidFill>
                <a:srgbClr val="FF6600"/>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065486">
            <a:off x="222382" y="2715582"/>
            <a:ext cx="1673284" cy="1459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 name="图示 10"/>
          <p:cNvGraphicFramePr/>
          <p:nvPr>
            <p:extLst>
              <p:ext uri="{D42A27DB-BD31-4B8C-83A1-F6EECF244321}">
                <p14:modId xmlns:p14="http://schemas.microsoft.com/office/powerpoint/2010/main" val="1626165903"/>
              </p:ext>
            </p:extLst>
          </p:nvPr>
        </p:nvGraphicFramePr>
        <p:xfrm>
          <a:off x="1772798" y="1371600"/>
          <a:ext cx="5237602" cy="38454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图片 7"/>
          <p:cNvPicPr>
            <a:picLocks noChangeAspect="1"/>
          </p:cNvPicPr>
          <p:nvPr/>
        </p:nvPicPr>
        <p:blipFill rotWithShape="1">
          <a:blip r:embed="rId9">
            <a:extLst>
              <a:ext uri="{28A0092B-C50C-407E-A947-70E740481C1C}">
                <a14:useLocalDpi xmlns:a14="http://schemas.microsoft.com/office/drawing/2010/main" val="0"/>
              </a:ext>
            </a:extLst>
          </a:blip>
          <a:srcRect l="24490" t="20968"/>
          <a:stretch/>
        </p:blipFill>
        <p:spPr>
          <a:xfrm>
            <a:off x="2026740" y="1821870"/>
            <a:ext cx="630716" cy="623321"/>
          </a:xfrm>
          <a:prstGeom prst="rect">
            <a:avLst/>
          </a:prstGeom>
        </p:spPr>
      </p:pic>
      <p:pic>
        <p:nvPicPr>
          <p:cNvPr id="3" name="图片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59764" y="2940828"/>
            <a:ext cx="662072" cy="704385"/>
          </a:xfrm>
          <a:prstGeom prst="rect">
            <a:avLst/>
          </a:prstGeom>
        </p:spPr>
      </p:pic>
      <p:pic>
        <p:nvPicPr>
          <p:cNvPr id="1027"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81044" y="4131325"/>
            <a:ext cx="640970" cy="666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564553"/>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580">
                                          <p:stCondLst>
                                            <p:cond delay="0"/>
                                          </p:stCondLst>
                                        </p:cTn>
                                        <p:tgtEl>
                                          <p:spTgt spid="1026"/>
                                        </p:tgtEl>
                                      </p:cBhvr>
                                    </p:animEffect>
                                    <p:anim calcmode="lin" valueType="num">
                                      <p:cBhvr>
                                        <p:cTn id="8" dur="1822" tmFilter="0,0; 0.14,0.36; 0.43,0.73; 0.71,0.91; 1.0,1.0">
                                          <p:stCondLst>
                                            <p:cond delay="0"/>
                                          </p:stCondLst>
                                        </p:cTn>
                                        <p:tgtEl>
                                          <p:spTgt spid="102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2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2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2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26"/>
                                        </p:tgtEl>
                                        <p:attrNameLst>
                                          <p:attrName>ppt_y</p:attrName>
                                        </p:attrNameLst>
                                      </p:cBhvr>
                                      <p:tavLst>
                                        <p:tav tm="0" fmla="#ppt_y-sin(pi*$)/81">
                                          <p:val>
                                            <p:fltVal val="0"/>
                                          </p:val>
                                        </p:tav>
                                        <p:tav tm="100000">
                                          <p:val>
                                            <p:fltVal val="1"/>
                                          </p:val>
                                        </p:tav>
                                      </p:tavLst>
                                    </p:anim>
                                    <p:animScale>
                                      <p:cBhvr>
                                        <p:cTn id="13" dur="26">
                                          <p:stCondLst>
                                            <p:cond delay="650"/>
                                          </p:stCondLst>
                                        </p:cTn>
                                        <p:tgtEl>
                                          <p:spTgt spid="1026"/>
                                        </p:tgtEl>
                                      </p:cBhvr>
                                      <p:to x="100000" y="60000"/>
                                    </p:animScale>
                                    <p:animScale>
                                      <p:cBhvr>
                                        <p:cTn id="14" dur="166" decel="50000">
                                          <p:stCondLst>
                                            <p:cond delay="676"/>
                                          </p:stCondLst>
                                        </p:cTn>
                                        <p:tgtEl>
                                          <p:spTgt spid="1026"/>
                                        </p:tgtEl>
                                      </p:cBhvr>
                                      <p:to x="100000" y="100000"/>
                                    </p:animScale>
                                    <p:animScale>
                                      <p:cBhvr>
                                        <p:cTn id="15" dur="26">
                                          <p:stCondLst>
                                            <p:cond delay="1312"/>
                                          </p:stCondLst>
                                        </p:cTn>
                                        <p:tgtEl>
                                          <p:spTgt spid="1026"/>
                                        </p:tgtEl>
                                      </p:cBhvr>
                                      <p:to x="100000" y="80000"/>
                                    </p:animScale>
                                    <p:animScale>
                                      <p:cBhvr>
                                        <p:cTn id="16" dur="166" decel="50000">
                                          <p:stCondLst>
                                            <p:cond delay="1338"/>
                                          </p:stCondLst>
                                        </p:cTn>
                                        <p:tgtEl>
                                          <p:spTgt spid="1026"/>
                                        </p:tgtEl>
                                      </p:cBhvr>
                                      <p:to x="100000" y="100000"/>
                                    </p:animScale>
                                    <p:animScale>
                                      <p:cBhvr>
                                        <p:cTn id="17" dur="26">
                                          <p:stCondLst>
                                            <p:cond delay="1642"/>
                                          </p:stCondLst>
                                        </p:cTn>
                                        <p:tgtEl>
                                          <p:spTgt spid="1026"/>
                                        </p:tgtEl>
                                      </p:cBhvr>
                                      <p:to x="100000" y="90000"/>
                                    </p:animScale>
                                    <p:animScale>
                                      <p:cBhvr>
                                        <p:cTn id="18" dur="166" decel="50000">
                                          <p:stCondLst>
                                            <p:cond delay="1668"/>
                                          </p:stCondLst>
                                        </p:cTn>
                                        <p:tgtEl>
                                          <p:spTgt spid="1026"/>
                                        </p:tgtEl>
                                      </p:cBhvr>
                                      <p:to x="100000" y="100000"/>
                                    </p:animScale>
                                    <p:animScale>
                                      <p:cBhvr>
                                        <p:cTn id="19" dur="26">
                                          <p:stCondLst>
                                            <p:cond delay="1808"/>
                                          </p:stCondLst>
                                        </p:cTn>
                                        <p:tgtEl>
                                          <p:spTgt spid="1026"/>
                                        </p:tgtEl>
                                      </p:cBhvr>
                                      <p:to x="100000" y="95000"/>
                                    </p:animScale>
                                    <p:animScale>
                                      <p:cBhvr>
                                        <p:cTn id="20" dur="166" decel="50000">
                                          <p:stCondLst>
                                            <p:cond delay="1834"/>
                                          </p:stCondLst>
                                        </p:cTn>
                                        <p:tgtEl>
                                          <p:spTgt spid="1026"/>
                                        </p:tgtEl>
                                      </p:cBhvr>
                                      <p:to x="100000" y="100000"/>
                                    </p:animScale>
                                  </p:childTnLst>
                                </p:cTn>
                              </p:par>
                            </p:childTnLst>
                          </p:cTn>
                        </p:par>
                        <p:par>
                          <p:cTn id="21" fill="hold">
                            <p:stCondLst>
                              <p:cond delay="2000"/>
                            </p:stCondLst>
                            <p:childTnLst>
                              <p:par>
                                <p:cTn id="22" presetID="2" presetClass="entr" presetSubtype="8"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0-#ppt_w/2"/>
                                          </p:val>
                                        </p:tav>
                                        <p:tav tm="100000">
                                          <p:val>
                                            <p:strVal val="#ppt_x"/>
                                          </p:val>
                                        </p:tav>
                                      </p:tavLst>
                                    </p:anim>
                                    <p:anim calcmode="lin" valueType="num">
                                      <p:cBhvr additive="base">
                                        <p:cTn id="25" dur="500" fill="hold"/>
                                        <p:tgtEl>
                                          <p:spTgt spid="8"/>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0-#ppt_w/2"/>
                                          </p:val>
                                        </p:tav>
                                        <p:tav tm="100000">
                                          <p:val>
                                            <p:strVal val="#ppt_x"/>
                                          </p:val>
                                        </p:tav>
                                      </p:tavLst>
                                    </p:anim>
                                    <p:anim calcmode="lin" valueType="num">
                                      <p:cBhvr additive="base">
                                        <p:cTn id="29" dur="500" fill="hold"/>
                                        <p:tgtEl>
                                          <p:spTgt spid="3"/>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stCondLst>
                                    <p:cond delay="0"/>
                                  </p:stCondLst>
                                  <p:childTnLst>
                                    <p:set>
                                      <p:cBhvr>
                                        <p:cTn id="31" dur="1" fill="hold">
                                          <p:stCondLst>
                                            <p:cond delay="0"/>
                                          </p:stCondLst>
                                        </p:cTn>
                                        <p:tgtEl>
                                          <p:spTgt spid="1027"/>
                                        </p:tgtEl>
                                        <p:attrNameLst>
                                          <p:attrName>style.visibility</p:attrName>
                                        </p:attrNameLst>
                                      </p:cBhvr>
                                      <p:to>
                                        <p:strVal val="visible"/>
                                      </p:to>
                                    </p:set>
                                    <p:anim calcmode="lin" valueType="num">
                                      <p:cBhvr additive="base">
                                        <p:cTn id="32" dur="500" fill="hold"/>
                                        <p:tgtEl>
                                          <p:spTgt spid="1027"/>
                                        </p:tgtEl>
                                        <p:attrNameLst>
                                          <p:attrName>ppt_x</p:attrName>
                                        </p:attrNameLst>
                                      </p:cBhvr>
                                      <p:tavLst>
                                        <p:tav tm="0">
                                          <p:val>
                                            <p:strVal val="0-#ppt_w/2"/>
                                          </p:val>
                                        </p:tav>
                                        <p:tav tm="100000">
                                          <p:val>
                                            <p:strVal val="#ppt_x"/>
                                          </p:val>
                                        </p:tav>
                                      </p:tavLst>
                                    </p:anim>
                                    <p:anim calcmode="lin" valueType="num">
                                      <p:cBhvr additive="base">
                                        <p:cTn id="33" dur="500" fill="hold"/>
                                        <p:tgtEl>
                                          <p:spTgt spid="1027"/>
                                        </p:tgtEl>
                                        <p:attrNameLst>
                                          <p:attrName>ppt_y</p:attrName>
                                        </p:attrNameLst>
                                      </p:cBhvr>
                                      <p:tavLst>
                                        <p:tav tm="0">
                                          <p:val>
                                            <p:strVal val="#ppt_y"/>
                                          </p:val>
                                        </p:tav>
                                        <p:tav tm="100000">
                                          <p:val>
                                            <p:strVal val="#ppt_y"/>
                                          </p:val>
                                        </p:tav>
                                      </p:tavLst>
                                    </p:anim>
                                  </p:childTnLst>
                                </p:cTn>
                              </p:par>
                            </p:childTnLst>
                          </p:cTn>
                        </p:par>
                        <p:par>
                          <p:cTn id="34" fill="hold">
                            <p:stCondLst>
                              <p:cond delay="2500"/>
                            </p:stCondLst>
                            <p:childTnLst>
                              <p:par>
                                <p:cTn id="35" presetID="2" presetClass="entr" presetSubtype="8"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0-#ppt_w/2"/>
                                          </p:val>
                                        </p:tav>
                                        <p:tav tm="100000">
                                          <p:val>
                                            <p:strVal val="#ppt_x"/>
                                          </p:val>
                                        </p:tav>
                                      </p:tavLst>
                                    </p:anim>
                                    <p:anim calcmode="lin" valueType="num">
                                      <p:cBhvr additive="base">
                                        <p:cTn id="3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AutoShape 4"/>
          <p:cNvSpPr>
            <a:spLocks noChangeArrowheads="1"/>
          </p:cNvSpPr>
          <p:nvPr/>
        </p:nvSpPr>
        <p:spPr bwMode="auto">
          <a:xfrm>
            <a:off x="457200" y="1565275"/>
            <a:ext cx="8301038" cy="4378325"/>
          </a:xfrm>
          <a:prstGeom prst="roundRect">
            <a:avLst>
              <a:gd name="adj" fmla="val 5556"/>
            </a:avLst>
          </a:prstGeom>
          <a:solidFill>
            <a:srgbClr val="EFEFF3"/>
          </a:solidFill>
          <a:ln>
            <a:noFill/>
          </a:ln>
          <a:extLst>
            <a:ext uri="{91240B29-F687-4F45-9708-019B960494DF}">
              <a14:hiddenLine xmlns:a14="http://schemas.microsoft.com/office/drawing/2010/main" w="9525">
                <a:solidFill>
                  <a:srgbClr val="000000"/>
                </a:solidFill>
                <a:round/>
                <a:headEnd/>
                <a:tailEnd/>
              </a14:hiddenLine>
            </a:ext>
          </a:extLst>
        </p:spPr>
        <p:txBody>
          <a:bodyPr lIns="91365" tIns="45683" rIns="91365" bIns="45683" anchor="ctr"/>
          <a:lstStyle/>
          <a:p>
            <a:pPr algn="ctr"/>
            <a:endParaRPr lang="en-US" altLang="zh-CN" b="1">
              <a:solidFill>
                <a:schemeClr val="bg1"/>
              </a:solidFill>
              <a:latin typeface="Calibri" pitchFamily="34" charset="0"/>
              <a:cs typeface="Arial" pitchFamily="34" charset="0"/>
            </a:endParaRPr>
          </a:p>
        </p:txBody>
      </p:sp>
      <p:sp>
        <p:nvSpPr>
          <p:cNvPr id="16390" name="AutoShape 4"/>
          <p:cNvSpPr>
            <a:spLocks noChangeArrowheads="1"/>
          </p:cNvSpPr>
          <p:nvPr/>
        </p:nvSpPr>
        <p:spPr bwMode="auto">
          <a:xfrm>
            <a:off x="457200" y="1452563"/>
            <a:ext cx="8301038" cy="361950"/>
          </a:xfrm>
          <a:prstGeom prst="roundRect">
            <a:avLst>
              <a:gd name="adj" fmla="val 16667"/>
            </a:avLst>
          </a:prstGeom>
          <a:solidFill>
            <a:srgbClr val="EBAD27"/>
          </a:solidFill>
          <a:ln>
            <a:noFill/>
          </a:ln>
          <a:extLst>
            <a:ext uri="{91240B29-F687-4F45-9708-019B960494DF}">
              <a14:hiddenLine xmlns:a14="http://schemas.microsoft.com/office/drawing/2010/main" w="9525" algn="ctr">
                <a:solidFill>
                  <a:srgbClr val="000000"/>
                </a:solidFill>
                <a:round/>
                <a:headEnd/>
                <a:tailEnd/>
              </a14:hiddenLine>
            </a:ext>
          </a:extLst>
        </p:spPr>
        <p:txBody>
          <a:bodyPr lIns="91365" tIns="45683" rIns="91365" bIns="45683" anchor="ctr"/>
          <a:lstStyle/>
          <a:p>
            <a:pPr algn="ctr"/>
            <a:r>
              <a:rPr lang="en-US" altLang="zh-CN" b="1">
                <a:solidFill>
                  <a:schemeClr val="bg1"/>
                </a:solidFill>
                <a:latin typeface="Calibri" pitchFamily="34" charset="0"/>
                <a:ea typeface="Arial Unicode MS" pitchFamily="34" charset="-122"/>
                <a:cs typeface="Arial Unicode MS" pitchFamily="34" charset="-122"/>
              </a:rPr>
              <a:t>Annual Net Sales</a:t>
            </a:r>
          </a:p>
        </p:txBody>
      </p:sp>
      <p:sp>
        <p:nvSpPr>
          <p:cNvPr id="16391" name="Text Box 13"/>
          <p:cNvSpPr txBox="1">
            <a:spLocks noChangeArrowheads="1"/>
          </p:cNvSpPr>
          <p:nvPr/>
        </p:nvSpPr>
        <p:spPr bwMode="auto">
          <a:xfrm>
            <a:off x="493713" y="1835150"/>
            <a:ext cx="12398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buFont typeface="Arial" pitchFamily="34" charset="0"/>
              <a:buNone/>
            </a:pPr>
            <a:r>
              <a:rPr lang="en-US" altLang="zh-CN" dirty="0">
                <a:latin typeface="Calibri" pitchFamily="34" charset="0"/>
              </a:rPr>
              <a:t>($ in billions)</a:t>
            </a:r>
          </a:p>
        </p:txBody>
      </p:sp>
      <p:sp>
        <p:nvSpPr>
          <p:cNvPr id="16392" name="Rectangle 9"/>
          <p:cNvSpPr>
            <a:spLocks noGrp="1" noChangeArrowheads="1"/>
          </p:cNvSpPr>
          <p:nvPr>
            <p:ph type="title" idx="4294967295"/>
          </p:nvPr>
        </p:nvSpPr>
        <p:spPr/>
        <p:txBody>
          <a:bodyPr/>
          <a:lstStyle/>
          <a:p>
            <a:r>
              <a:rPr lang="zh-CN" altLang="zh-CN" sz="4000" dirty="0" smtClean="0">
                <a:solidFill>
                  <a:srgbClr val="FF6600"/>
                </a:solidFill>
                <a:latin typeface="+mn-lt"/>
              </a:rPr>
              <a:t>Newegg  Sales</a:t>
            </a:r>
          </a:p>
        </p:txBody>
      </p:sp>
      <p:graphicFrame>
        <p:nvGraphicFramePr>
          <p:cNvPr id="12" name="图表 11"/>
          <p:cNvGraphicFramePr>
            <a:graphicFrameLocks/>
          </p:cNvGraphicFramePr>
          <p:nvPr>
            <p:extLst>
              <p:ext uri="{D42A27DB-BD31-4B8C-83A1-F6EECF244321}">
                <p14:modId xmlns:p14="http://schemas.microsoft.com/office/powerpoint/2010/main" val="3875271686"/>
              </p:ext>
            </p:extLst>
          </p:nvPr>
        </p:nvGraphicFramePr>
        <p:xfrm>
          <a:off x="493712" y="2286000"/>
          <a:ext cx="8193087" cy="3581400"/>
        </p:xfrm>
        <a:graphic>
          <a:graphicData uri="http://schemas.openxmlformats.org/drawingml/2006/chart">
            <c:chart xmlns:c="http://schemas.openxmlformats.org/drawingml/2006/chart" xmlns:r="http://schemas.openxmlformats.org/officeDocument/2006/relationships" r:id="rId3"/>
          </a:graphicData>
        </a:graphic>
      </p:graphicFrame>
      <p:sp>
        <p:nvSpPr>
          <p:cNvPr id="13" name="Rectangle 14"/>
          <p:cNvSpPr>
            <a:spLocks noChangeArrowheads="1"/>
          </p:cNvSpPr>
          <p:nvPr/>
        </p:nvSpPr>
        <p:spPr bwMode="auto">
          <a:xfrm>
            <a:off x="1069768" y="2938463"/>
            <a:ext cx="1600200" cy="457200"/>
          </a:xfrm>
          <a:prstGeom prst="roundRect">
            <a:avLst>
              <a:gd name="adj" fmla="val 16667"/>
            </a:avLst>
          </a:prstGeom>
          <a:solidFill>
            <a:schemeClr val="bg1"/>
          </a:solidFill>
          <a:ln w="9525" algn="ctr">
            <a:solidFill>
              <a:srgbClr val="33425A"/>
            </a:solidFill>
            <a:miter lim="800000"/>
            <a:headEnd/>
            <a:tailEnd/>
          </a:ln>
        </p:spPr>
        <p:txBody>
          <a:bodyPr lIns="45720" rIns="45720" anchor="ctr"/>
          <a:lstStyle/>
          <a:p>
            <a:pPr>
              <a:spcBef>
                <a:spcPct val="50000"/>
              </a:spcBef>
              <a:buFont typeface="Arial" pitchFamily="34" charset="0"/>
              <a:buNone/>
            </a:pPr>
            <a:r>
              <a:rPr lang="en-US" altLang="zh-CN" sz="1200" b="1" dirty="0">
                <a:latin typeface="Calibri" pitchFamily="34" charset="0"/>
              </a:rPr>
              <a:t>2005:</a:t>
            </a:r>
            <a:r>
              <a:rPr lang="en-US" altLang="zh-CN" sz="1200" dirty="0">
                <a:latin typeface="Calibri" pitchFamily="34" charset="0"/>
              </a:rPr>
              <a:t> Entered consumer electronics</a:t>
            </a:r>
          </a:p>
        </p:txBody>
      </p:sp>
      <p:sp>
        <p:nvSpPr>
          <p:cNvPr id="15" name="Rectangle 11"/>
          <p:cNvSpPr>
            <a:spLocks noChangeArrowheads="1"/>
          </p:cNvSpPr>
          <p:nvPr/>
        </p:nvSpPr>
        <p:spPr bwMode="auto">
          <a:xfrm>
            <a:off x="3505200" y="2438400"/>
            <a:ext cx="1219200" cy="457200"/>
          </a:xfrm>
          <a:prstGeom prst="roundRect">
            <a:avLst>
              <a:gd name="adj" fmla="val 16667"/>
            </a:avLst>
          </a:prstGeom>
          <a:solidFill>
            <a:schemeClr val="bg1"/>
          </a:solidFill>
          <a:ln w="9525" algn="ctr">
            <a:solidFill>
              <a:srgbClr val="33425A"/>
            </a:solidFill>
            <a:miter lim="800000"/>
            <a:headEnd/>
            <a:tailEnd/>
          </a:ln>
        </p:spPr>
        <p:txBody>
          <a:bodyPr lIns="45720" rIns="45720" anchor="ctr"/>
          <a:lstStyle/>
          <a:p>
            <a:pPr>
              <a:spcBef>
                <a:spcPct val="50000"/>
              </a:spcBef>
              <a:buFont typeface="Arial" pitchFamily="34" charset="0"/>
              <a:buNone/>
            </a:pPr>
            <a:r>
              <a:rPr lang="en-US" altLang="zh-CN" sz="1200" b="1" dirty="0">
                <a:latin typeface="Calibri" pitchFamily="34" charset="0"/>
              </a:rPr>
              <a:t>2008:</a:t>
            </a:r>
            <a:r>
              <a:rPr lang="en-US" altLang="zh-CN" sz="1200" dirty="0">
                <a:latin typeface="Calibri" pitchFamily="34" charset="0"/>
              </a:rPr>
              <a:t> </a:t>
            </a:r>
            <a:r>
              <a:rPr lang="en-US" altLang="zh-CN" sz="1200" i="1" dirty="0">
                <a:latin typeface="Calibri" pitchFamily="34" charset="0"/>
              </a:rPr>
              <a:t>Newegg.ca</a:t>
            </a:r>
            <a:r>
              <a:rPr lang="en-US" altLang="zh-CN" sz="1200" dirty="0">
                <a:latin typeface="Calibri" pitchFamily="34" charset="0"/>
              </a:rPr>
              <a:t> launched</a:t>
            </a:r>
          </a:p>
        </p:txBody>
      </p:sp>
      <p:sp>
        <p:nvSpPr>
          <p:cNvPr id="16" name="Rectangle 11"/>
          <p:cNvSpPr>
            <a:spLocks noChangeArrowheads="1"/>
          </p:cNvSpPr>
          <p:nvPr/>
        </p:nvSpPr>
        <p:spPr bwMode="auto">
          <a:xfrm>
            <a:off x="4800600" y="2252353"/>
            <a:ext cx="1219200" cy="457200"/>
          </a:xfrm>
          <a:prstGeom prst="roundRect">
            <a:avLst>
              <a:gd name="adj" fmla="val 16667"/>
            </a:avLst>
          </a:prstGeom>
          <a:solidFill>
            <a:schemeClr val="bg1"/>
          </a:solidFill>
          <a:ln w="9525" algn="ctr">
            <a:solidFill>
              <a:srgbClr val="33425A"/>
            </a:solidFill>
            <a:miter lim="800000"/>
            <a:headEnd/>
            <a:tailEnd/>
          </a:ln>
        </p:spPr>
        <p:txBody>
          <a:bodyPr lIns="45720" rIns="45720" anchor="ctr"/>
          <a:lstStyle/>
          <a:p>
            <a:pPr>
              <a:spcBef>
                <a:spcPct val="50000"/>
              </a:spcBef>
              <a:buFont typeface="Arial" pitchFamily="34" charset="0"/>
              <a:buNone/>
            </a:pPr>
            <a:r>
              <a:rPr lang="en-US" altLang="zh-CN" sz="1200" b="1" dirty="0">
                <a:latin typeface="Calibri" pitchFamily="34" charset="0"/>
              </a:rPr>
              <a:t>2009:</a:t>
            </a:r>
            <a:r>
              <a:rPr lang="en-US" altLang="zh-CN" sz="1200" dirty="0">
                <a:latin typeface="Calibri" pitchFamily="34" charset="0"/>
              </a:rPr>
              <a:t> Launched B2B site</a:t>
            </a:r>
          </a:p>
        </p:txBody>
      </p:sp>
      <p:sp>
        <p:nvSpPr>
          <p:cNvPr id="10" name="Rectangle 11"/>
          <p:cNvSpPr>
            <a:spLocks noChangeArrowheads="1"/>
          </p:cNvSpPr>
          <p:nvPr/>
        </p:nvSpPr>
        <p:spPr bwMode="auto">
          <a:xfrm>
            <a:off x="7315200" y="2133600"/>
            <a:ext cx="1219200" cy="457200"/>
          </a:xfrm>
          <a:prstGeom prst="roundRect">
            <a:avLst>
              <a:gd name="adj" fmla="val 16667"/>
            </a:avLst>
          </a:prstGeom>
          <a:solidFill>
            <a:schemeClr val="bg1"/>
          </a:solidFill>
          <a:ln w="9525" algn="ctr">
            <a:solidFill>
              <a:srgbClr val="33425A"/>
            </a:solidFill>
            <a:miter lim="800000"/>
            <a:headEnd/>
            <a:tailEnd/>
          </a:ln>
        </p:spPr>
        <p:txBody>
          <a:bodyPr lIns="45720" rIns="45720" anchor="ctr"/>
          <a:lstStyle/>
          <a:p>
            <a:pPr>
              <a:spcBef>
                <a:spcPct val="50000"/>
              </a:spcBef>
              <a:buFont typeface="Arial" pitchFamily="34" charset="0"/>
              <a:buNone/>
            </a:pPr>
            <a:r>
              <a:rPr lang="en-US" altLang="zh-CN" sz="1200" b="1" dirty="0" smtClean="0">
                <a:latin typeface="Calibri" pitchFamily="34" charset="0"/>
              </a:rPr>
              <a:t>2012:</a:t>
            </a:r>
            <a:r>
              <a:rPr lang="en-US" altLang="zh-CN" sz="1200" dirty="0" smtClean="0">
                <a:latin typeface="Calibri" pitchFamily="34" charset="0"/>
              </a:rPr>
              <a:t> Launched Newegg Mobile</a:t>
            </a:r>
            <a:endParaRPr lang="en-US" altLang="zh-CN" sz="1200" dirty="0">
              <a:latin typeface="Calibri" pitchFamily="34" charset="0"/>
            </a:endParaRPr>
          </a:p>
        </p:txBody>
      </p:sp>
    </p:spTree>
    <p:extLst>
      <p:ext uri="{BB962C8B-B14F-4D97-AF65-F5344CB8AC3E}">
        <p14:creationId xmlns:p14="http://schemas.microsoft.com/office/powerpoint/2010/main" val="38880768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
          <p:cNvSpPr>
            <a:spLocks noGrp="1" noChangeArrowheads="1"/>
          </p:cNvSpPr>
          <p:nvPr>
            <p:ph type="title"/>
          </p:nvPr>
        </p:nvSpPr>
        <p:spPr/>
        <p:txBody>
          <a:bodyPr/>
          <a:lstStyle/>
          <a:p>
            <a:pPr eaLnBrk="1" hangingPunct="1"/>
            <a:r>
              <a:rPr lang="en-US" altLang="zh-CN" sz="4000" dirty="0" smtClean="0">
                <a:solidFill>
                  <a:srgbClr val="FF6600"/>
                </a:solidFill>
              </a:rPr>
              <a:t>Glory &amp; Achievement</a:t>
            </a:r>
          </a:p>
        </p:txBody>
      </p:sp>
      <p:grpSp>
        <p:nvGrpSpPr>
          <p:cNvPr id="3" name="组合 2"/>
          <p:cNvGrpSpPr/>
          <p:nvPr/>
        </p:nvGrpSpPr>
        <p:grpSpPr>
          <a:xfrm>
            <a:off x="304800" y="736600"/>
            <a:ext cx="8682038" cy="5808176"/>
            <a:chOff x="304800" y="736600"/>
            <a:chExt cx="8682038" cy="5808176"/>
          </a:xfrm>
        </p:grpSpPr>
        <p:sp>
          <p:nvSpPr>
            <p:cNvPr id="4" name="矩形 3"/>
            <p:cNvSpPr/>
            <p:nvPr/>
          </p:nvSpPr>
          <p:spPr>
            <a:xfrm>
              <a:off x="1871663" y="4201630"/>
              <a:ext cx="1516063" cy="646112"/>
            </a:xfrm>
            <a:prstGeom prst="rect">
              <a:avLst/>
            </a:prstGeom>
          </p:spPr>
          <p:txBody>
            <a:bodyPr wrap="none">
              <a:spAutoFit/>
            </a:bodyPr>
            <a:lstStyle/>
            <a:p>
              <a:pPr>
                <a:defRPr/>
              </a:pPr>
              <a:r>
                <a:rPr lang="zh-CN" altLang="en-US" b="1" dirty="0">
                  <a:solidFill>
                    <a:schemeClr val="accent6">
                      <a:lumMod val="75000"/>
                    </a:schemeClr>
                  </a:solidFill>
                  <a:latin typeface="微软雅黑" pitchFamily="34" charset="-122"/>
                  <a:ea typeface="微软雅黑" pitchFamily="34" charset="-122"/>
                </a:rPr>
                <a:t>福布斯 </a:t>
              </a:r>
              <a:r>
                <a:rPr lang="en-US" altLang="zh-CN" b="1" dirty="0">
                  <a:solidFill>
                    <a:schemeClr val="accent6">
                      <a:lumMod val="75000"/>
                    </a:schemeClr>
                  </a:solidFill>
                  <a:latin typeface="微软雅黑" pitchFamily="34" charset="-122"/>
                  <a:ea typeface="微软雅黑" pitchFamily="34" charset="-122"/>
                </a:rPr>
                <a:t>2005</a:t>
              </a:r>
            </a:p>
            <a:p>
              <a:pPr>
                <a:defRPr/>
              </a:pPr>
              <a:r>
                <a:rPr lang="zh-CN" altLang="en-US" b="1" dirty="0">
                  <a:solidFill>
                    <a:schemeClr val="accent6">
                      <a:lumMod val="75000"/>
                    </a:schemeClr>
                  </a:solidFill>
                  <a:latin typeface="微软雅黑" pitchFamily="34" charset="-122"/>
                  <a:ea typeface="微软雅黑" pitchFamily="34" charset="-122"/>
                </a:rPr>
                <a:t>最佳网站</a:t>
              </a:r>
              <a:endParaRPr lang="zh-CN" altLang="en-US" dirty="0">
                <a:solidFill>
                  <a:schemeClr val="accent6">
                    <a:lumMod val="75000"/>
                  </a:schemeClr>
                </a:solidFill>
                <a:latin typeface="微软雅黑" pitchFamily="34" charset="-122"/>
                <a:ea typeface="微软雅黑" pitchFamily="34" charset="-122"/>
              </a:endParaRPr>
            </a:p>
          </p:txBody>
        </p:sp>
        <p:pic>
          <p:nvPicPr>
            <p:cNvPr id="3379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63" y="3879366"/>
              <a:ext cx="11430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7"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755900"/>
              <a:ext cx="1566863"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1828800" y="3048000"/>
              <a:ext cx="2263775" cy="646113"/>
            </a:xfrm>
            <a:prstGeom prst="rect">
              <a:avLst/>
            </a:prstGeom>
          </p:spPr>
          <p:txBody>
            <a:bodyPr>
              <a:spAutoFit/>
            </a:bodyPr>
            <a:lstStyle/>
            <a:p>
              <a:pPr>
                <a:defRPr/>
              </a:pPr>
              <a:r>
                <a:rPr lang="en-US" altLang="zh-CN" b="1" dirty="0">
                  <a:solidFill>
                    <a:schemeClr val="accent6">
                      <a:lumMod val="75000"/>
                    </a:schemeClr>
                  </a:solidFill>
                  <a:latin typeface="微软雅黑" pitchFamily="34" charset="-122"/>
                  <a:ea typeface="微软雅黑" pitchFamily="34" charset="-122"/>
                </a:rPr>
                <a:t>PriceGrabber.com 10K </a:t>
              </a:r>
              <a:r>
                <a:rPr lang="zh-CN" altLang="en-US" b="1" dirty="0">
                  <a:solidFill>
                    <a:schemeClr val="accent6">
                      <a:lumMod val="75000"/>
                    </a:schemeClr>
                  </a:solidFill>
                  <a:latin typeface="微软雅黑" pitchFamily="34" charset="-122"/>
                  <a:ea typeface="微软雅黑" pitchFamily="34" charset="-122"/>
                </a:rPr>
                <a:t>金奖</a:t>
              </a:r>
              <a:endParaRPr lang="zh-CN" altLang="en-US" dirty="0">
                <a:solidFill>
                  <a:schemeClr val="accent6">
                    <a:lumMod val="75000"/>
                  </a:schemeClr>
                </a:solidFill>
                <a:latin typeface="微软雅黑" pitchFamily="34" charset="-122"/>
                <a:ea typeface="微软雅黑" pitchFamily="34" charset="-122"/>
              </a:endParaRPr>
            </a:p>
          </p:txBody>
        </p:sp>
        <p:pic>
          <p:nvPicPr>
            <p:cNvPr id="33799"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638" y="1431925"/>
              <a:ext cx="1219200" cy="1241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1828800" y="1590675"/>
              <a:ext cx="2589213" cy="923925"/>
            </a:xfrm>
            <a:prstGeom prst="rect">
              <a:avLst/>
            </a:prstGeom>
          </p:spPr>
          <p:txBody>
            <a:bodyPr>
              <a:spAutoFit/>
            </a:bodyPr>
            <a:lstStyle/>
            <a:p>
              <a:pPr>
                <a:defRPr/>
              </a:pPr>
              <a:r>
                <a:rPr lang="en-US" altLang="zh-CN" b="1" dirty="0">
                  <a:solidFill>
                    <a:schemeClr val="accent6">
                      <a:lumMod val="75000"/>
                    </a:schemeClr>
                  </a:solidFill>
                  <a:latin typeface="微软雅黑" pitchFamily="34" charset="-122"/>
                  <a:ea typeface="微软雅黑" pitchFamily="34" charset="-122"/>
                </a:rPr>
                <a:t>Computer Shopper, Shoppers' Choice Award 2003-2011</a:t>
              </a:r>
              <a:endParaRPr lang="zh-CN" altLang="en-US" dirty="0">
                <a:solidFill>
                  <a:schemeClr val="accent6">
                    <a:lumMod val="75000"/>
                  </a:schemeClr>
                </a:solidFill>
                <a:latin typeface="微软雅黑" pitchFamily="34" charset="-122"/>
                <a:ea typeface="微软雅黑" pitchFamily="34" charset="-122"/>
              </a:endParaRPr>
            </a:p>
          </p:txBody>
        </p:sp>
        <p:pic>
          <p:nvPicPr>
            <p:cNvPr id="33801"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3650" y="1319213"/>
              <a:ext cx="1123950" cy="1211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802"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1700" y="3448050"/>
              <a:ext cx="809625"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803"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37113" y="1917700"/>
              <a:ext cx="1366837" cy="1131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804" name="Picture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75338" y="3371850"/>
              <a:ext cx="161925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805" name="Picture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86238" y="4600575"/>
              <a:ext cx="17145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806" name="Picture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93941" y="5527846"/>
              <a:ext cx="1143000"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807" name="Picture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13638" y="736600"/>
              <a:ext cx="1047750"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808" name="Picture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48588" y="1562100"/>
              <a:ext cx="1047750"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809" name="Picture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48588" y="2335213"/>
              <a:ext cx="1143000"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810" name="Picture 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89875" y="4283075"/>
              <a:ext cx="971550"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811" name="Picture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380163" y="2819400"/>
              <a:ext cx="1133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812" name="Picture 2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843838" y="3505200"/>
              <a:ext cx="1143000" cy="44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813" name="Picture 2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51750" y="5064125"/>
              <a:ext cx="11430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814" name="Picture 2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334125" y="4857750"/>
              <a:ext cx="1143000"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815" name="Picture 2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092700" y="5576888"/>
              <a:ext cx="1143000"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21">
              <a:extLst>
                <a:ext uri="{BEBA8EAE-BF5A-486C-A8C5-ECC9F3942E4B}">
                  <a14:imgProps xmlns:a14="http://schemas.microsoft.com/office/drawing/2010/main">
                    <a14:imgLayer r:embed="rId22">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586755" y="5177666"/>
              <a:ext cx="1042711" cy="136711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1897364" y="5302250"/>
              <a:ext cx="1412574" cy="923330"/>
            </a:xfrm>
            <a:prstGeom prst="rect">
              <a:avLst/>
            </a:prstGeom>
          </p:spPr>
          <p:txBody>
            <a:bodyPr wrap="square">
              <a:spAutoFit/>
            </a:bodyPr>
            <a:lstStyle/>
            <a:p>
              <a:pPr>
                <a:defRPr/>
              </a:pPr>
              <a:r>
                <a:rPr lang="zh-CN" altLang="zh-CN" b="1" dirty="0">
                  <a:solidFill>
                    <a:schemeClr val="accent6">
                      <a:lumMod val="75000"/>
                    </a:schemeClr>
                  </a:solidFill>
                  <a:latin typeface="微软雅黑" pitchFamily="34" charset="-122"/>
                  <a:ea typeface="微软雅黑" pitchFamily="34" charset="-122"/>
                </a:rPr>
                <a:t>在线电脑零售商的年度最佳品牌奖</a:t>
              </a:r>
              <a:endParaRPr lang="zh-CN" altLang="en-US" b="1" dirty="0">
                <a:solidFill>
                  <a:schemeClr val="accent6">
                    <a:lumMod val="75000"/>
                  </a:schemeClr>
                </a:solidFill>
                <a:latin typeface="微软雅黑" pitchFamily="34" charset="-122"/>
                <a:ea typeface="微软雅黑"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chemeClr val="bg1"/>
          </a:solidFill>
        </p:spPr>
        <p:txBody>
          <a:bodyPr/>
          <a:lstStyle/>
          <a:p>
            <a:r>
              <a:rPr lang="zh-CN" altLang="en-US" sz="4000" dirty="0" smtClean="0">
                <a:solidFill>
                  <a:srgbClr val="FF6600"/>
                </a:solidFill>
                <a:latin typeface="微软雅黑" pitchFamily="34" charset="-122"/>
                <a:ea typeface="微软雅黑" pitchFamily="34" charset="-122"/>
              </a:rPr>
              <a:t>经营理念</a:t>
            </a:r>
            <a:endParaRPr lang="zh-CN" altLang="en-US" sz="4000" dirty="0">
              <a:solidFill>
                <a:srgbClr val="FF6600"/>
              </a:solidFill>
              <a:latin typeface="微软雅黑" pitchFamily="34" charset="-122"/>
              <a:ea typeface="微软雅黑" pitchFamily="34" charset="-122"/>
            </a:endParaRPr>
          </a:p>
        </p:txBody>
      </p:sp>
      <p:sp>
        <p:nvSpPr>
          <p:cNvPr id="3" name="内容占位符 2"/>
          <p:cNvSpPr>
            <a:spLocks noGrp="1"/>
          </p:cNvSpPr>
          <p:nvPr>
            <p:ph idx="1"/>
          </p:nvPr>
        </p:nvSpPr>
        <p:spPr>
          <a:xfrm>
            <a:off x="457200" y="1295400"/>
            <a:ext cx="8229600" cy="3886200"/>
          </a:xfrm>
        </p:spPr>
        <p:txBody>
          <a:bodyPr/>
          <a:lstStyle/>
          <a:p>
            <a:pPr eaLnBrk="1" hangingPunct="1">
              <a:lnSpc>
                <a:spcPct val="120000"/>
              </a:lnSpc>
            </a:pPr>
            <a:r>
              <a:rPr lang="zh-TW" altLang="en-US" sz="2000" b="1" dirty="0">
                <a:latin typeface="微软雅黑" pitchFamily="34" charset="-122"/>
                <a:ea typeface="微软雅黑" pitchFamily="34" charset="-122"/>
              </a:rPr>
              <a:t>员工的基本素质 </a:t>
            </a:r>
            <a:r>
              <a:rPr lang="en-US" altLang="zh-TW" sz="2000" b="1" dirty="0">
                <a:latin typeface="微软雅黑" pitchFamily="34" charset="-122"/>
                <a:ea typeface="微软雅黑" pitchFamily="34" charset="-122"/>
              </a:rPr>
              <a:t>Core Qualities of Employees</a:t>
            </a:r>
          </a:p>
          <a:p>
            <a:pPr marL="0" indent="0" eaLnBrk="1" hangingPunct="1">
              <a:lnSpc>
                <a:spcPct val="120000"/>
              </a:lnSpc>
              <a:buNone/>
            </a:pPr>
            <a:r>
              <a:rPr lang="en-US" altLang="zh-TW" sz="1600" dirty="0">
                <a:latin typeface="微软雅黑" pitchFamily="34" charset="-122"/>
                <a:ea typeface="微软雅黑" pitchFamily="34" charset="-122"/>
              </a:rPr>
              <a:t>       1) </a:t>
            </a:r>
            <a:r>
              <a:rPr lang="zh-TW" altLang="en-US" sz="1600" dirty="0">
                <a:latin typeface="微软雅黑" pitchFamily="34" charset="-122"/>
                <a:ea typeface="微软雅黑" pitchFamily="34" charset="-122"/>
              </a:rPr>
              <a:t>正直 </a:t>
            </a:r>
            <a:r>
              <a:rPr lang="en-US" altLang="zh-TW" sz="1600" dirty="0">
                <a:latin typeface="微软雅黑" pitchFamily="34" charset="-122"/>
                <a:ea typeface="微软雅黑" pitchFamily="34" charset="-122"/>
              </a:rPr>
              <a:t>Integrity</a:t>
            </a:r>
          </a:p>
          <a:p>
            <a:pPr marL="0" indent="0" eaLnBrk="1" hangingPunct="1">
              <a:lnSpc>
                <a:spcPct val="120000"/>
              </a:lnSpc>
              <a:buNone/>
            </a:pPr>
            <a:r>
              <a:rPr lang="en-US" altLang="zh-TW" sz="1600" dirty="0">
                <a:latin typeface="微软雅黑" pitchFamily="34" charset="-122"/>
                <a:ea typeface="微软雅黑" pitchFamily="34" charset="-122"/>
              </a:rPr>
              <a:t>       2) </a:t>
            </a:r>
            <a:r>
              <a:rPr lang="zh-TW" altLang="en-US" sz="1600" dirty="0">
                <a:latin typeface="微软雅黑" pitchFamily="34" charset="-122"/>
                <a:ea typeface="微软雅黑" pitchFamily="34" charset="-122"/>
              </a:rPr>
              <a:t>诚实 </a:t>
            </a:r>
            <a:r>
              <a:rPr lang="en-US" altLang="zh-TW" sz="1600" dirty="0">
                <a:latin typeface="微软雅黑" pitchFamily="34" charset="-122"/>
                <a:ea typeface="微软雅黑" pitchFamily="34" charset="-122"/>
              </a:rPr>
              <a:t>Honesty </a:t>
            </a:r>
          </a:p>
          <a:p>
            <a:pPr marL="0" indent="0" eaLnBrk="1" hangingPunct="1">
              <a:lnSpc>
                <a:spcPct val="120000"/>
              </a:lnSpc>
              <a:buNone/>
            </a:pPr>
            <a:r>
              <a:rPr lang="en-US" altLang="zh-TW" sz="1600" dirty="0">
                <a:latin typeface="微软雅黑" pitchFamily="34" charset="-122"/>
                <a:ea typeface="微软雅黑" pitchFamily="34" charset="-122"/>
              </a:rPr>
              <a:t>       3) </a:t>
            </a:r>
            <a:r>
              <a:rPr lang="zh-TW" altLang="en-US" sz="1600" dirty="0">
                <a:latin typeface="微软雅黑" pitchFamily="34" charset="-122"/>
                <a:ea typeface="微软雅黑" pitchFamily="34" charset="-122"/>
              </a:rPr>
              <a:t>忠诚 </a:t>
            </a:r>
            <a:r>
              <a:rPr lang="en-US" altLang="zh-TW" sz="1600" dirty="0">
                <a:latin typeface="微软雅黑" pitchFamily="34" charset="-122"/>
                <a:ea typeface="微软雅黑" pitchFamily="34" charset="-122"/>
              </a:rPr>
              <a:t>Loyalty </a:t>
            </a:r>
            <a:endParaRPr lang="en-US" altLang="zh-TW" sz="1600" dirty="0" smtClean="0">
              <a:latin typeface="微软雅黑" pitchFamily="34" charset="-122"/>
              <a:ea typeface="微软雅黑" pitchFamily="34" charset="-122"/>
            </a:endParaRPr>
          </a:p>
          <a:p>
            <a:pPr eaLnBrk="1" hangingPunct="1">
              <a:lnSpc>
                <a:spcPct val="120000"/>
              </a:lnSpc>
            </a:pPr>
            <a:endParaRPr lang="zh-TW" altLang="en-US" sz="1600" dirty="0">
              <a:latin typeface="微软雅黑" pitchFamily="34" charset="-122"/>
              <a:ea typeface="微软雅黑" pitchFamily="34" charset="-122"/>
            </a:endParaRPr>
          </a:p>
          <a:p>
            <a:pPr eaLnBrk="1" hangingPunct="1">
              <a:lnSpc>
                <a:spcPct val="120000"/>
              </a:lnSpc>
            </a:pPr>
            <a:r>
              <a:rPr lang="zh-TW" altLang="en-US" sz="2000" b="1" dirty="0">
                <a:latin typeface="微软雅黑" pitchFamily="34" charset="-122"/>
                <a:ea typeface="微软雅黑" pitchFamily="34" charset="-122"/>
              </a:rPr>
              <a:t>工作的要求 </a:t>
            </a:r>
            <a:r>
              <a:rPr lang="en-US" altLang="zh-TW" sz="2000" b="1" dirty="0">
                <a:latin typeface="微软雅黑" pitchFamily="34" charset="-122"/>
                <a:ea typeface="微软雅黑" pitchFamily="34" charset="-122"/>
              </a:rPr>
              <a:t>Job Requirements</a:t>
            </a:r>
          </a:p>
          <a:p>
            <a:pPr marL="0" indent="0" eaLnBrk="1" hangingPunct="1">
              <a:lnSpc>
                <a:spcPct val="120000"/>
              </a:lnSpc>
              <a:buNone/>
            </a:pPr>
            <a:r>
              <a:rPr lang="en-US" altLang="zh-TW" sz="1600" dirty="0">
                <a:latin typeface="微软雅黑" pitchFamily="34" charset="-122"/>
                <a:ea typeface="微软雅黑" pitchFamily="34" charset="-122"/>
              </a:rPr>
              <a:t>       4) </a:t>
            </a:r>
            <a:r>
              <a:rPr lang="zh-TW" altLang="en-US" sz="1600" dirty="0">
                <a:latin typeface="微软雅黑" pitchFamily="34" charset="-122"/>
                <a:ea typeface="微软雅黑" pitchFamily="34" charset="-122"/>
              </a:rPr>
              <a:t>敬业 </a:t>
            </a:r>
            <a:r>
              <a:rPr lang="en-US" altLang="zh-TW" sz="1600" dirty="0">
                <a:latin typeface="微软雅黑" pitchFamily="34" charset="-122"/>
                <a:ea typeface="微软雅黑" pitchFamily="34" charset="-122"/>
              </a:rPr>
              <a:t>Industrious</a:t>
            </a:r>
          </a:p>
          <a:p>
            <a:pPr marL="0" indent="0" eaLnBrk="1" hangingPunct="1">
              <a:lnSpc>
                <a:spcPct val="120000"/>
              </a:lnSpc>
              <a:buNone/>
            </a:pPr>
            <a:r>
              <a:rPr lang="en-US" altLang="zh-TW" sz="1600" dirty="0">
                <a:latin typeface="微软雅黑" pitchFamily="34" charset="-122"/>
                <a:ea typeface="微软雅黑" pitchFamily="34" charset="-122"/>
              </a:rPr>
              <a:t>       5) </a:t>
            </a:r>
            <a:r>
              <a:rPr lang="zh-TW" altLang="en-US" sz="1600" dirty="0">
                <a:latin typeface="微软雅黑" pitchFamily="34" charset="-122"/>
                <a:ea typeface="微软雅黑" pitchFamily="34" charset="-122"/>
              </a:rPr>
              <a:t>负责 </a:t>
            </a:r>
            <a:r>
              <a:rPr lang="en-US" altLang="zh-TW" sz="1600" dirty="0">
                <a:latin typeface="微软雅黑" pitchFamily="34" charset="-122"/>
                <a:ea typeface="微软雅黑" pitchFamily="34" charset="-122"/>
              </a:rPr>
              <a:t>Accountability</a:t>
            </a:r>
          </a:p>
          <a:p>
            <a:pPr marL="0" indent="0" eaLnBrk="1" hangingPunct="1">
              <a:lnSpc>
                <a:spcPct val="120000"/>
              </a:lnSpc>
              <a:buNone/>
            </a:pPr>
            <a:r>
              <a:rPr lang="en-US" altLang="zh-TW" sz="1600" dirty="0">
                <a:latin typeface="微软雅黑" pitchFamily="34" charset="-122"/>
                <a:ea typeface="微软雅黑" pitchFamily="34" charset="-122"/>
              </a:rPr>
              <a:t>       6) </a:t>
            </a:r>
            <a:r>
              <a:rPr lang="zh-TW" altLang="en-US" sz="1600" dirty="0">
                <a:latin typeface="微软雅黑" pitchFamily="34" charset="-122"/>
                <a:ea typeface="微软雅黑" pitchFamily="34" charset="-122"/>
              </a:rPr>
              <a:t>创新 </a:t>
            </a:r>
            <a:r>
              <a:rPr lang="en-US" altLang="zh-TW" sz="1600" dirty="0" smtClean="0">
                <a:latin typeface="微软雅黑" pitchFamily="34" charset="-122"/>
                <a:ea typeface="微软雅黑" pitchFamily="34" charset="-122"/>
              </a:rPr>
              <a:t>Innovation</a:t>
            </a:r>
          </a:p>
          <a:p>
            <a:pPr eaLnBrk="1" hangingPunct="1">
              <a:lnSpc>
                <a:spcPct val="120000"/>
              </a:lnSpc>
            </a:pPr>
            <a:endParaRPr lang="en-US" altLang="zh-TW" sz="1600" dirty="0" smtClean="0">
              <a:latin typeface="微软雅黑" pitchFamily="34" charset="-122"/>
              <a:ea typeface="微软雅黑" pitchFamily="34" charset="-122"/>
            </a:endParaRPr>
          </a:p>
          <a:p>
            <a:pPr eaLnBrk="1" hangingPunct="1">
              <a:lnSpc>
                <a:spcPct val="120000"/>
              </a:lnSpc>
            </a:pPr>
            <a:r>
              <a:rPr lang="zh-TW" altLang="en-US" sz="2000" b="1" dirty="0">
                <a:latin typeface="微软雅黑" pitchFamily="34" charset="-122"/>
                <a:ea typeface="微软雅黑" pitchFamily="34" charset="-122"/>
              </a:rPr>
              <a:t>对待同事的方式 </a:t>
            </a:r>
            <a:r>
              <a:rPr lang="en-US" altLang="zh-TW" sz="2000" b="1" dirty="0">
                <a:latin typeface="微软雅黑" pitchFamily="34" charset="-122"/>
                <a:ea typeface="微软雅黑" pitchFamily="34" charset="-122"/>
              </a:rPr>
              <a:t>Way to Treat Employees</a:t>
            </a:r>
          </a:p>
          <a:p>
            <a:pPr marL="0" indent="0" eaLnBrk="1" hangingPunct="1">
              <a:lnSpc>
                <a:spcPct val="120000"/>
              </a:lnSpc>
              <a:buNone/>
            </a:pPr>
            <a:r>
              <a:rPr lang="en-US" altLang="zh-TW" sz="1600" dirty="0">
                <a:latin typeface="微软雅黑" pitchFamily="34" charset="-122"/>
                <a:ea typeface="微软雅黑" pitchFamily="34" charset="-122"/>
              </a:rPr>
              <a:t>       7) </a:t>
            </a:r>
            <a:r>
              <a:rPr lang="zh-TW" altLang="en-US" sz="1600" dirty="0">
                <a:latin typeface="微软雅黑" pitchFamily="34" charset="-122"/>
                <a:ea typeface="微软雅黑" pitchFamily="34" charset="-122"/>
              </a:rPr>
              <a:t>公平 </a:t>
            </a:r>
            <a:r>
              <a:rPr lang="en-US" altLang="zh-TW" sz="1600" dirty="0">
                <a:latin typeface="微软雅黑" pitchFamily="34" charset="-122"/>
                <a:ea typeface="微软雅黑" pitchFamily="34" charset="-122"/>
              </a:rPr>
              <a:t>Fairness</a:t>
            </a:r>
          </a:p>
          <a:p>
            <a:pPr marL="0" indent="0" eaLnBrk="1" hangingPunct="1">
              <a:lnSpc>
                <a:spcPct val="120000"/>
              </a:lnSpc>
              <a:buNone/>
            </a:pPr>
            <a:r>
              <a:rPr lang="en-US" altLang="zh-TW" sz="1600" dirty="0">
                <a:latin typeface="微软雅黑" pitchFamily="34" charset="-122"/>
                <a:ea typeface="微软雅黑" pitchFamily="34" charset="-122"/>
              </a:rPr>
              <a:t>       8) </a:t>
            </a:r>
            <a:r>
              <a:rPr lang="zh-TW" altLang="en-US" sz="1600" dirty="0">
                <a:latin typeface="微软雅黑" pitchFamily="34" charset="-122"/>
                <a:ea typeface="微软雅黑" pitchFamily="34" charset="-122"/>
                <a:cs typeface="Times New Roman" pitchFamily="18" charset="0"/>
              </a:rPr>
              <a:t>尊重 </a:t>
            </a:r>
            <a:r>
              <a:rPr lang="en-US" altLang="zh-TW" sz="1600" dirty="0">
                <a:latin typeface="微软雅黑" pitchFamily="34" charset="-122"/>
                <a:ea typeface="微软雅黑" pitchFamily="34" charset="-122"/>
              </a:rPr>
              <a:t>Respectful</a:t>
            </a:r>
          </a:p>
          <a:p>
            <a:pPr marL="0" indent="0" eaLnBrk="1" hangingPunct="1">
              <a:lnSpc>
                <a:spcPct val="120000"/>
              </a:lnSpc>
              <a:buNone/>
            </a:pPr>
            <a:r>
              <a:rPr lang="zh-TW" altLang="en-US" sz="1600" dirty="0">
                <a:latin typeface="微软雅黑" pitchFamily="34" charset="-122"/>
                <a:ea typeface="微软雅黑" pitchFamily="34" charset="-122"/>
              </a:rPr>
              <a:t>       </a:t>
            </a:r>
            <a:r>
              <a:rPr lang="en-US" altLang="zh-TW" sz="1600" dirty="0">
                <a:latin typeface="微软雅黑" pitchFamily="34" charset="-122"/>
                <a:ea typeface="微软雅黑" pitchFamily="34" charset="-122"/>
              </a:rPr>
              <a:t>9) </a:t>
            </a:r>
            <a:r>
              <a:rPr lang="zh-TW" altLang="en-US" sz="1600" dirty="0">
                <a:latin typeface="微软雅黑" pitchFamily="34" charset="-122"/>
                <a:ea typeface="微软雅黑" pitchFamily="34" charset="-122"/>
              </a:rPr>
              <a:t>团结 </a:t>
            </a:r>
            <a:r>
              <a:rPr lang="en-US" altLang="zh-TW" sz="1600" dirty="0">
                <a:latin typeface="微软雅黑" pitchFamily="34" charset="-122"/>
                <a:ea typeface="微软雅黑" pitchFamily="34" charset="-122"/>
              </a:rPr>
              <a:t>Cooperation</a:t>
            </a:r>
            <a:endParaRPr lang="zh-TW" altLang="en-US" sz="1600" dirty="0">
              <a:latin typeface="微软雅黑" pitchFamily="34" charset="-122"/>
              <a:ea typeface="微软雅黑" pitchFamily="34" charset="-122"/>
            </a:endParaRPr>
          </a:p>
          <a:p>
            <a:pPr eaLnBrk="1" hangingPunct="1">
              <a:lnSpc>
                <a:spcPct val="120000"/>
              </a:lnSpc>
            </a:pPr>
            <a:endParaRPr lang="zh-TW" altLang="en-US" sz="1600" b="1" dirty="0">
              <a:latin typeface="MingLiU" pitchFamily="49" charset="-120"/>
              <a:ea typeface="MingLiU" pitchFamily="49" charset="-120"/>
            </a:endParaRPr>
          </a:p>
          <a:p>
            <a:pPr>
              <a:lnSpc>
                <a:spcPct val="120000"/>
              </a:lnSpc>
            </a:pPr>
            <a:endParaRPr lang="zh-CN" altLang="en-US" sz="1600" dirty="0">
              <a:latin typeface="微软雅黑" pitchFamily="34" charset="-122"/>
              <a:ea typeface="微软雅黑" pitchFamily="34" charset="-122"/>
            </a:endParaRPr>
          </a:p>
        </p:txBody>
      </p:sp>
      <p:sp>
        <p:nvSpPr>
          <p:cNvPr id="6" name="AutoShape 5"/>
          <p:cNvSpPr>
            <a:spLocks noChangeArrowheads="1"/>
          </p:cNvSpPr>
          <p:nvPr/>
        </p:nvSpPr>
        <p:spPr bwMode="auto">
          <a:xfrm rot="5400000">
            <a:off x="6726382" y="1350818"/>
            <a:ext cx="1558636" cy="2362200"/>
          </a:xfrm>
          <a:prstGeom prst="chevron">
            <a:avLst>
              <a:gd name="adj" fmla="val 25000"/>
            </a:avLst>
          </a:prstGeom>
          <a:solidFill>
            <a:srgbClr val="FF00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anchor="ctr"/>
          <a:lstStyle/>
          <a:p>
            <a:pPr marL="342900" indent="-342900" algn="ctr">
              <a:lnSpc>
                <a:spcPct val="150000"/>
              </a:lnSpc>
              <a:spcBef>
                <a:spcPct val="20000"/>
              </a:spcBef>
            </a:pPr>
            <a:r>
              <a:rPr lang="zh-CN" altLang="en-US" sz="2000" b="1" dirty="0">
                <a:solidFill>
                  <a:schemeClr val="bg1"/>
                </a:solidFill>
                <a:latin typeface="黑体" pitchFamily="2" charset="-122"/>
                <a:ea typeface="黑体" pitchFamily="2" charset="-122"/>
              </a:rPr>
              <a:t>价值观</a:t>
            </a:r>
          </a:p>
        </p:txBody>
      </p:sp>
      <p:sp>
        <p:nvSpPr>
          <p:cNvPr id="7" name="AutoShape 6"/>
          <p:cNvSpPr>
            <a:spLocks noChangeArrowheads="1"/>
          </p:cNvSpPr>
          <p:nvPr/>
        </p:nvSpPr>
        <p:spPr bwMode="auto">
          <a:xfrm rot="5400000">
            <a:off x="6726382" y="2286000"/>
            <a:ext cx="1558636" cy="2362200"/>
          </a:xfrm>
          <a:prstGeom prst="chevron">
            <a:avLst>
              <a:gd name="adj" fmla="val 25000"/>
            </a:avLst>
          </a:prstGeom>
          <a:solidFill>
            <a:srgbClr val="FF6600"/>
          </a:solidFill>
          <a:ln w="9525" algn="ctr">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anchor="ctr"/>
          <a:lstStyle/>
          <a:p>
            <a:pPr marL="342900" indent="-342900" algn="ctr">
              <a:lnSpc>
                <a:spcPct val="150000"/>
              </a:lnSpc>
              <a:spcBef>
                <a:spcPct val="20000"/>
              </a:spcBef>
            </a:pPr>
            <a:r>
              <a:rPr lang="zh-CN" altLang="en-US" sz="2000" b="1" dirty="0">
                <a:solidFill>
                  <a:schemeClr val="bg1"/>
                </a:solidFill>
                <a:latin typeface="黑体" pitchFamily="2" charset="-122"/>
                <a:ea typeface="黑体" pitchFamily="2" charset="-122"/>
              </a:rPr>
              <a:t>思维方式</a:t>
            </a:r>
          </a:p>
        </p:txBody>
      </p:sp>
      <p:sp>
        <p:nvSpPr>
          <p:cNvPr id="8" name="AutoShape 7"/>
          <p:cNvSpPr>
            <a:spLocks noChangeArrowheads="1"/>
          </p:cNvSpPr>
          <p:nvPr/>
        </p:nvSpPr>
        <p:spPr bwMode="auto">
          <a:xfrm rot="5400000">
            <a:off x="6726382" y="3221182"/>
            <a:ext cx="1558636" cy="2362200"/>
          </a:xfrm>
          <a:prstGeom prst="chevron">
            <a:avLst>
              <a:gd name="adj" fmla="val 25000"/>
            </a:avLst>
          </a:prstGeom>
          <a:solidFill>
            <a:srgbClr val="FDA023"/>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anchor="ctr"/>
          <a:lstStyle/>
          <a:p>
            <a:pPr marL="342900" indent="-342900" algn="ctr">
              <a:lnSpc>
                <a:spcPct val="150000"/>
              </a:lnSpc>
              <a:spcBef>
                <a:spcPct val="20000"/>
              </a:spcBef>
            </a:pPr>
            <a:r>
              <a:rPr lang="zh-CN" altLang="en-US" sz="2000" b="1" dirty="0">
                <a:solidFill>
                  <a:schemeClr val="bg1"/>
                </a:solidFill>
                <a:latin typeface="黑体" pitchFamily="2" charset="-122"/>
                <a:ea typeface="黑体" pitchFamily="2" charset="-122"/>
              </a:rPr>
              <a:t>行为习惯</a:t>
            </a:r>
          </a:p>
        </p:txBody>
      </p:sp>
    </p:spTree>
    <p:extLst>
      <p:ext uri="{BB962C8B-B14F-4D97-AF65-F5344CB8AC3E}">
        <p14:creationId xmlns:p14="http://schemas.microsoft.com/office/powerpoint/2010/main" val="307032767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0" y="2276475"/>
            <a:ext cx="9144000" cy="2016125"/>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sz="4000" dirty="0">
                <a:solidFill>
                  <a:schemeClr val="bg1"/>
                </a:solidFill>
                <a:latin typeface="微软雅黑" pitchFamily="34" charset="-122"/>
                <a:ea typeface="微软雅黑" pitchFamily="34" charset="-122"/>
              </a:rPr>
              <a:t>新</a:t>
            </a:r>
            <a:r>
              <a:rPr lang="zh-CN" altLang="en-US" sz="4000" dirty="0" smtClean="0">
                <a:solidFill>
                  <a:schemeClr val="bg1"/>
                </a:solidFill>
                <a:latin typeface="微软雅黑" pitchFamily="34" charset="-122"/>
                <a:ea typeface="微软雅黑" pitchFamily="34" charset="-122"/>
              </a:rPr>
              <a:t>蛋技术支持中心（</a:t>
            </a:r>
            <a:r>
              <a:rPr lang="en-US" altLang="zh-CN" sz="4000" dirty="0" smtClean="0">
                <a:solidFill>
                  <a:schemeClr val="bg1"/>
                </a:solidFill>
                <a:latin typeface="微软雅黑" pitchFamily="34" charset="-122"/>
                <a:ea typeface="微软雅黑" pitchFamily="34" charset="-122"/>
              </a:rPr>
              <a:t>NESC</a:t>
            </a:r>
            <a:r>
              <a:rPr lang="zh-CN" altLang="en-US" sz="4000" dirty="0" smtClean="0">
                <a:solidFill>
                  <a:schemeClr val="bg1"/>
                </a:solidFill>
                <a:latin typeface="微软雅黑" pitchFamily="34" charset="-122"/>
                <a:ea typeface="微软雅黑" pitchFamily="34" charset="-122"/>
              </a:rPr>
              <a:t>）</a:t>
            </a:r>
            <a:endParaRPr lang="zh-CN" altLang="en-US" sz="4000" dirty="0">
              <a:solidFill>
                <a:schemeClr val="bg1"/>
              </a:solidFill>
              <a:latin typeface="微软雅黑" pitchFamily="34" charset="-122"/>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eggTemplate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spPr>
      <a:bodyPr wrap="square">
        <a:spAutoFit/>
      </a:bodyPr>
      <a:lstStyle>
        <a:defPPr>
          <a:lnSpc>
            <a:spcPct val="150000"/>
          </a:lnSpc>
          <a:buFont typeface="Wingdings" pitchFamily="2" charset="2"/>
          <a:buBlip>
            <a:blip xmlns:r="http://schemas.openxmlformats.org/officeDocument/2006/relationships" r:embed="rId1"/>
          </a:buBlip>
          <a:defRPr dirty="0" smtClean="0">
            <a:latin typeface="微软雅黑" pitchFamily="34" charset="-122"/>
            <a:ea typeface="微软雅黑" pitchFamily="34" charset="-122"/>
          </a:defRPr>
        </a:defPPr>
      </a:lstStyle>
      <a:style>
        <a:lnRef idx="2">
          <a:schemeClr val="accent6">
            <a:shade val="50000"/>
          </a:schemeClr>
        </a:lnRef>
        <a:fillRef idx="1">
          <a:schemeClr val="accent6"/>
        </a:fillRef>
        <a:effectRef idx="0">
          <a:schemeClr val="accent6"/>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9631</TotalTime>
  <Words>3224</Words>
  <Application>Microsoft Office PowerPoint</Application>
  <PresentationFormat>全屏显示(4:3)</PresentationFormat>
  <Paragraphs>526</Paragraphs>
  <Slides>53</Slides>
  <Notes>43</Notes>
  <HiddenSlides>0</HiddenSlides>
  <MMClips>0</MMClips>
  <ScaleCrop>false</ScaleCrop>
  <HeadingPairs>
    <vt:vector size="4" baseType="variant">
      <vt:variant>
        <vt:lpstr>主题</vt:lpstr>
      </vt:variant>
      <vt:variant>
        <vt:i4>1</vt:i4>
      </vt:variant>
      <vt:variant>
        <vt:lpstr>幻灯片标题</vt:lpstr>
      </vt:variant>
      <vt:variant>
        <vt:i4>53</vt:i4>
      </vt:variant>
    </vt:vector>
  </HeadingPairs>
  <TitlesOfParts>
    <vt:vector size="54" baseType="lpstr">
      <vt:lpstr>neweggTemplate4</vt:lpstr>
      <vt:lpstr>PowerPoint 演示文稿</vt:lpstr>
      <vt:lpstr>内容简介</vt:lpstr>
      <vt:lpstr>PowerPoint 演示文稿</vt:lpstr>
      <vt:lpstr>美国新蛋网发展历史</vt:lpstr>
      <vt:lpstr>新蛋集团全球版图</vt:lpstr>
      <vt:lpstr>Newegg  Sales</vt:lpstr>
      <vt:lpstr>Glory &amp; Achievement</vt:lpstr>
      <vt:lpstr>经营理念</vt:lpstr>
      <vt:lpstr>PowerPoint 演示文稿</vt:lpstr>
      <vt:lpstr>NESC SH-CD-XA</vt:lpstr>
      <vt:lpstr>新蛋技术支持中心的成长</vt:lpstr>
      <vt:lpstr>NESC荣誉和资质</vt:lpstr>
      <vt:lpstr>NESC荣誉和资质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Newegg.com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发展中的新蛋中国</dc:title>
  <dc:creator>Teny.G.Zhu (mts.sh01.ChinaRSS) 41326</dc:creator>
  <cp:lastModifiedBy>Wind.F.Sang (mis.sh04.Newegg) 41477</cp:lastModifiedBy>
  <cp:revision>1106</cp:revision>
  <cp:lastPrinted>2013-09-28T08:59:22Z</cp:lastPrinted>
  <dcterms:created xsi:type="dcterms:W3CDTF">2010-03-23T19:37:11Z</dcterms:created>
  <dcterms:modified xsi:type="dcterms:W3CDTF">2014-04-16T03:25:14Z</dcterms:modified>
</cp:coreProperties>
</file>